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6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7.xml" ContentType="application/vnd.openxmlformats-officedocument.presentationml.tags+xml"/>
  <Override PartName="/ppt/notesSlides/notesSlide30.xml" ContentType="application/vnd.openxmlformats-officedocument.presentationml.notesSlide+xml"/>
  <Override PartName="/ppt/tags/tag8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11.xml" ContentType="application/vnd.openxmlformats-officedocument.presentationml.tags+xml"/>
  <Override PartName="/ppt/notesSlides/notesSlide42.xml" ContentType="application/vnd.openxmlformats-officedocument.presentationml.notesSlide+xml"/>
  <Override PartName="/ppt/tags/tag12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13.xml" ContentType="application/vnd.openxmlformats-officedocument.presentationml.tag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tags/tag14.xml" ContentType="application/vnd.openxmlformats-officedocument.presentationml.tags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tags/tag15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tags/tag16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7.xml" ContentType="application/vnd.openxmlformats-officedocument.presentationml.tags+xml"/>
  <Override PartName="/ppt/notesSlides/notesSlide69.xml" ContentType="application/vnd.openxmlformats-officedocument.presentationml.notesSlide+xml"/>
  <Override PartName="/ppt/tags/tag18.xml" ContentType="application/vnd.openxmlformats-officedocument.presentationml.tags+xml"/>
  <Override PartName="/ppt/notesSlides/notesSlide70.xml" ContentType="application/vnd.openxmlformats-officedocument.presentationml.notesSlide+xml"/>
  <Override PartName="/ppt/tags/tag19.xml" ContentType="application/vnd.openxmlformats-officedocument.presentationml.tags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tags/tag20.xml" ContentType="application/vnd.openxmlformats-officedocument.presentationml.tags+xml"/>
  <Override PartName="/ppt/notesSlides/notesSlide74.xml" ContentType="application/vnd.openxmlformats-officedocument.presentationml.notesSlide+xml"/>
  <Override PartName="/ppt/tags/tag21.xml" ContentType="application/vnd.openxmlformats-officedocument.presentationml.tags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tags/tag22.xml" ContentType="application/vnd.openxmlformats-officedocument.presentationml.tags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0"/>
  </p:notesMasterIdLst>
  <p:sldIdLst>
    <p:sldId id="256" r:id="rId2"/>
    <p:sldId id="337" r:id="rId3"/>
    <p:sldId id="338" r:id="rId4"/>
    <p:sldId id="311" r:id="rId5"/>
    <p:sldId id="344" r:id="rId6"/>
    <p:sldId id="339" r:id="rId7"/>
    <p:sldId id="343" r:id="rId8"/>
    <p:sldId id="342" r:id="rId9"/>
    <p:sldId id="285" r:id="rId10"/>
    <p:sldId id="293" r:id="rId11"/>
    <p:sldId id="294" r:id="rId12"/>
    <p:sldId id="287" r:id="rId13"/>
    <p:sldId id="295" r:id="rId14"/>
    <p:sldId id="289" r:id="rId15"/>
    <p:sldId id="296" r:id="rId16"/>
    <p:sldId id="297" r:id="rId17"/>
    <p:sldId id="290" r:id="rId18"/>
    <p:sldId id="298" r:id="rId19"/>
    <p:sldId id="301" r:id="rId20"/>
    <p:sldId id="291" r:id="rId21"/>
    <p:sldId id="300" r:id="rId22"/>
    <p:sldId id="292" r:id="rId23"/>
    <p:sldId id="273" r:id="rId24"/>
    <p:sldId id="345" r:id="rId25"/>
    <p:sldId id="346" r:id="rId26"/>
    <p:sldId id="347" r:id="rId27"/>
    <p:sldId id="348" r:id="rId28"/>
    <p:sldId id="349" r:id="rId29"/>
    <p:sldId id="351" r:id="rId30"/>
    <p:sldId id="274" r:id="rId31"/>
    <p:sldId id="365" r:id="rId32"/>
    <p:sldId id="367" r:id="rId33"/>
    <p:sldId id="368" r:id="rId34"/>
    <p:sldId id="369" r:id="rId35"/>
    <p:sldId id="370" r:id="rId36"/>
    <p:sldId id="371" r:id="rId37"/>
    <p:sldId id="372" r:id="rId38"/>
    <p:sldId id="373" r:id="rId39"/>
    <p:sldId id="374" r:id="rId40"/>
    <p:sldId id="375" r:id="rId41"/>
    <p:sldId id="376" r:id="rId42"/>
    <p:sldId id="377" r:id="rId43"/>
    <p:sldId id="378" r:id="rId44"/>
    <p:sldId id="382" r:id="rId45"/>
    <p:sldId id="379" r:id="rId46"/>
    <p:sldId id="383" r:id="rId47"/>
    <p:sldId id="380" r:id="rId48"/>
    <p:sldId id="381" r:id="rId49"/>
    <p:sldId id="310" r:id="rId50"/>
    <p:sldId id="362" r:id="rId51"/>
    <p:sldId id="357" r:id="rId52"/>
    <p:sldId id="361" r:id="rId53"/>
    <p:sldId id="360" r:id="rId54"/>
    <p:sldId id="359" r:id="rId55"/>
    <p:sldId id="358" r:id="rId56"/>
    <p:sldId id="404" r:id="rId57"/>
    <p:sldId id="276" r:id="rId58"/>
    <p:sldId id="385" r:id="rId59"/>
    <p:sldId id="333" r:id="rId60"/>
    <p:sldId id="277" r:id="rId61"/>
    <p:sldId id="415" r:id="rId62"/>
    <p:sldId id="279" r:id="rId63"/>
    <p:sldId id="334" r:id="rId64"/>
    <p:sldId id="420" r:id="rId65"/>
    <p:sldId id="280" r:id="rId66"/>
    <p:sldId id="418" r:id="rId67"/>
    <p:sldId id="281" r:id="rId68"/>
    <p:sldId id="315" r:id="rId69"/>
    <p:sldId id="321" r:id="rId70"/>
    <p:sldId id="320" r:id="rId71"/>
    <p:sldId id="319" r:id="rId72"/>
    <p:sldId id="318" r:id="rId73"/>
    <p:sldId id="317" r:id="rId74"/>
    <p:sldId id="316" r:id="rId75"/>
    <p:sldId id="388" r:id="rId76"/>
    <p:sldId id="389" r:id="rId77"/>
    <p:sldId id="390" r:id="rId78"/>
    <p:sldId id="391" r:id="rId79"/>
    <p:sldId id="322" r:id="rId80"/>
    <p:sldId id="323" r:id="rId81"/>
    <p:sldId id="324" r:id="rId82"/>
    <p:sldId id="325" r:id="rId83"/>
    <p:sldId id="326" r:id="rId84"/>
    <p:sldId id="327" r:id="rId85"/>
    <p:sldId id="328" r:id="rId86"/>
    <p:sldId id="330" r:id="rId87"/>
    <p:sldId id="329" r:id="rId88"/>
    <p:sldId id="397" r:id="rId89"/>
    <p:sldId id="422" r:id="rId90"/>
    <p:sldId id="393" r:id="rId91"/>
    <p:sldId id="386" r:id="rId92"/>
    <p:sldId id="406" r:id="rId93"/>
    <p:sldId id="387" r:id="rId94"/>
    <p:sldId id="405" r:id="rId95"/>
    <p:sldId id="392" r:id="rId96"/>
    <p:sldId id="417" r:id="rId97"/>
    <p:sldId id="407" r:id="rId98"/>
    <p:sldId id="398" r:id="rId99"/>
    <p:sldId id="403" r:id="rId100"/>
    <p:sldId id="399" r:id="rId101"/>
    <p:sldId id="401" r:id="rId102"/>
    <p:sldId id="410" r:id="rId103"/>
    <p:sldId id="412" r:id="rId104"/>
    <p:sldId id="413" r:id="rId105"/>
    <p:sldId id="411" r:id="rId106"/>
    <p:sldId id="414" r:id="rId107"/>
    <p:sldId id="336" r:id="rId108"/>
    <p:sldId id="419" r:id="rId109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00B0F0"/>
    <a:srgbClr val="DD8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1" autoAdjust="0"/>
    <p:restoredTop sz="84135" autoAdjust="0"/>
  </p:normalViewPr>
  <p:slideViewPr>
    <p:cSldViewPr snapToGrid="0">
      <p:cViewPr varScale="1">
        <p:scale>
          <a:sx n="97" d="100"/>
          <a:sy n="97" d="100"/>
        </p:scale>
        <p:origin x="1062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7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6D5D96-173E-4433-999C-CE99365D09C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93F6E-626F-4FD9-A9E1-D4D43049231C}">
      <dgm:prSet/>
      <dgm:spPr/>
      <dgm:t>
        <a:bodyPr/>
        <a:lstStyle/>
        <a:p>
          <a:r>
            <a:rPr lang="en-US" b="1" dirty="0"/>
            <a:t>Overview of different scenarios.</a:t>
          </a:r>
        </a:p>
      </dgm:t>
    </dgm:pt>
    <dgm:pt modelId="{05488745-FDF6-43E4-B79D-A5DA3389F9D3}" type="parTrans" cxnId="{F485E76D-4C04-4990-8B75-FEDC12E3DAB3}">
      <dgm:prSet/>
      <dgm:spPr/>
      <dgm:t>
        <a:bodyPr/>
        <a:lstStyle/>
        <a:p>
          <a:endParaRPr lang="en-US"/>
        </a:p>
      </dgm:t>
    </dgm:pt>
    <dgm:pt modelId="{EE35E6F4-FB6E-4570-9071-AE1C60FAB679}" type="sibTrans" cxnId="{F485E76D-4C04-4990-8B75-FEDC12E3DAB3}">
      <dgm:prSet/>
      <dgm:spPr/>
      <dgm:t>
        <a:bodyPr/>
        <a:lstStyle/>
        <a:p>
          <a:endParaRPr lang="en-US"/>
        </a:p>
      </dgm:t>
    </dgm:pt>
    <dgm:pt modelId="{897F21D7-7E03-45ED-BED7-7B0D0011B148}">
      <dgm:prSet/>
      <dgm:spPr/>
      <dgm:t>
        <a:bodyPr/>
        <a:lstStyle/>
        <a:p>
          <a:r>
            <a:rPr lang="en-US"/>
            <a:t>Define the common property: disintegrated storage.</a:t>
          </a:r>
        </a:p>
      </dgm:t>
    </dgm:pt>
    <dgm:pt modelId="{C403ACBC-3D91-432F-9800-09DC81D7250D}" type="parTrans" cxnId="{1493533B-0A94-49A4-965A-4A175A4F72B0}">
      <dgm:prSet/>
      <dgm:spPr/>
      <dgm:t>
        <a:bodyPr/>
        <a:lstStyle/>
        <a:p>
          <a:endParaRPr lang="en-US"/>
        </a:p>
      </dgm:t>
    </dgm:pt>
    <dgm:pt modelId="{BED0D0E2-A2F0-4533-A5CD-8F5E715280F8}" type="sibTrans" cxnId="{1493533B-0A94-49A4-965A-4A175A4F72B0}">
      <dgm:prSet/>
      <dgm:spPr/>
      <dgm:t>
        <a:bodyPr/>
        <a:lstStyle/>
        <a:p>
          <a:endParaRPr lang="en-US"/>
        </a:p>
      </dgm:t>
    </dgm:pt>
    <dgm:pt modelId="{37B13AF6-2360-487A-B855-852F0EF41BAD}">
      <dgm:prSet/>
      <dgm:spPr/>
      <dgm:t>
        <a:bodyPr/>
        <a:lstStyle/>
        <a:p>
          <a:r>
            <a:rPr lang="en-US"/>
            <a:t>State our lower bounds.</a:t>
          </a:r>
        </a:p>
      </dgm:t>
    </dgm:pt>
    <dgm:pt modelId="{5E06C3BD-0A44-4A07-AB40-0950BF891007}" type="parTrans" cxnId="{7F00E574-0AFC-4CDF-BCEF-C893F79FACD2}">
      <dgm:prSet/>
      <dgm:spPr/>
      <dgm:t>
        <a:bodyPr/>
        <a:lstStyle/>
        <a:p>
          <a:endParaRPr lang="en-US"/>
        </a:p>
      </dgm:t>
    </dgm:pt>
    <dgm:pt modelId="{245372D1-A252-4E4F-AE5D-88DEB1195965}" type="sibTrans" cxnId="{7F00E574-0AFC-4CDF-BCEF-C893F79FACD2}">
      <dgm:prSet/>
      <dgm:spPr/>
      <dgm:t>
        <a:bodyPr/>
        <a:lstStyle/>
        <a:p>
          <a:endParaRPr lang="en-US"/>
        </a:p>
      </dgm:t>
    </dgm:pt>
    <dgm:pt modelId="{0AA45F70-DAA0-4560-90F9-61B9E23D0986}">
      <dgm:prSet/>
      <dgm:spPr/>
      <dgm:t>
        <a:bodyPr/>
        <a:lstStyle/>
        <a:p>
          <a:r>
            <a:rPr lang="en-US" dirty="0"/>
            <a:t>Key lemma.</a:t>
          </a:r>
        </a:p>
      </dgm:t>
    </dgm:pt>
    <dgm:pt modelId="{203713A3-7AB8-471B-8AD8-B965A9AC98A5}" type="parTrans" cxnId="{6E1D4145-BD71-431A-B8BF-F46421DBEA0E}">
      <dgm:prSet/>
      <dgm:spPr/>
      <dgm:t>
        <a:bodyPr/>
        <a:lstStyle/>
        <a:p>
          <a:endParaRPr lang="en-US"/>
        </a:p>
      </dgm:t>
    </dgm:pt>
    <dgm:pt modelId="{37C535DA-7627-4952-B3CD-C57D8EEFCED1}" type="sibTrans" cxnId="{6E1D4145-BD71-431A-B8BF-F46421DBEA0E}">
      <dgm:prSet/>
      <dgm:spPr/>
      <dgm:t>
        <a:bodyPr/>
        <a:lstStyle/>
        <a:p>
          <a:endParaRPr lang="en-US"/>
        </a:p>
      </dgm:t>
    </dgm:pt>
    <dgm:pt modelId="{2727E06E-1B5A-4F42-B476-69ED552AA995}">
      <dgm:prSet/>
      <dgm:spPr/>
      <dgm:t>
        <a:bodyPr/>
        <a:lstStyle/>
        <a:p>
          <a:r>
            <a:rPr lang="en-US" dirty="0"/>
            <a:t>* More details in paper.</a:t>
          </a:r>
        </a:p>
      </dgm:t>
    </dgm:pt>
    <dgm:pt modelId="{378965BE-56C5-48DF-808A-59BC6E6BC721}" type="parTrans" cxnId="{20CECED2-98ED-4984-A4D6-0B680323F282}">
      <dgm:prSet/>
      <dgm:spPr/>
      <dgm:t>
        <a:bodyPr/>
        <a:lstStyle/>
        <a:p>
          <a:endParaRPr lang="en-US"/>
        </a:p>
      </dgm:t>
    </dgm:pt>
    <dgm:pt modelId="{7B60BAAA-ABD9-4D79-BEFB-B75BA5588FA8}" type="sibTrans" cxnId="{20CECED2-98ED-4984-A4D6-0B680323F282}">
      <dgm:prSet/>
      <dgm:spPr/>
      <dgm:t>
        <a:bodyPr/>
        <a:lstStyle/>
        <a:p>
          <a:endParaRPr lang="en-US"/>
        </a:p>
      </dgm:t>
    </dgm:pt>
    <dgm:pt modelId="{B656DEEA-EC81-4B01-AD08-6CDA1A405A58}" type="pres">
      <dgm:prSet presAssocID="{656D5D96-173E-4433-999C-CE99365D09CA}" presName="vert0" presStyleCnt="0">
        <dgm:presLayoutVars>
          <dgm:dir/>
          <dgm:animOne val="branch"/>
          <dgm:animLvl val="lvl"/>
        </dgm:presLayoutVars>
      </dgm:prSet>
      <dgm:spPr/>
    </dgm:pt>
    <dgm:pt modelId="{12DAFE13-B8D9-46D6-90DD-96E4C3EBFBF7}" type="pres">
      <dgm:prSet presAssocID="{D1493F6E-626F-4FD9-A9E1-D4D43049231C}" presName="thickLine" presStyleLbl="alignNode1" presStyleIdx="0" presStyleCnt="5"/>
      <dgm:spPr/>
    </dgm:pt>
    <dgm:pt modelId="{E675D14F-6C4D-4E00-B7E5-4F9A6839816B}" type="pres">
      <dgm:prSet presAssocID="{D1493F6E-626F-4FD9-A9E1-D4D43049231C}" presName="horz1" presStyleCnt="0"/>
      <dgm:spPr/>
    </dgm:pt>
    <dgm:pt modelId="{B21FE246-EE14-4EB5-99AF-D9FFD614B16F}" type="pres">
      <dgm:prSet presAssocID="{D1493F6E-626F-4FD9-A9E1-D4D43049231C}" presName="tx1" presStyleLbl="revTx" presStyleIdx="0" presStyleCnt="5"/>
      <dgm:spPr/>
    </dgm:pt>
    <dgm:pt modelId="{C15AD6E6-D0AA-4963-987E-E979D0B2ABCC}" type="pres">
      <dgm:prSet presAssocID="{D1493F6E-626F-4FD9-A9E1-D4D43049231C}" presName="vert1" presStyleCnt="0"/>
      <dgm:spPr/>
    </dgm:pt>
    <dgm:pt modelId="{C16DF5BD-0090-4009-85D1-71276CD93169}" type="pres">
      <dgm:prSet presAssocID="{897F21D7-7E03-45ED-BED7-7B0D0011B148}" presName="thickLine" presStyleLbl="alignNode1" presStyleIdx="1" presStyleCnt="5"/>
      <dgm:spPr/>
    </dgm:pt>
    <dgm:pt modelId="{B4BC1189-6A67-4F9F-8FAC-A77A760E0FC6}" type="pres">
      <dgm:prSet presAssocID="{897F21D7-7E03-45ED-BED7-7B0D0011B148}" presName="horz1" presStyleCnt="0"/>
      <dgm:spPr/>
    </dgm:pt>
    <dgm:pt modelId="{CBD65826-ADE6-443F-A1F1-E28CD6A62B87}" type="pres">
      <dgm:prSet presAssocID="{897F21D7-7E03-45ED-BED7-7B0D0011B148}" presName="tx1" presStyleLbl="revTx" presStyleIdx="1" presStyleCnt="5"/>
      <dgm:spPr/>
    </dgm:pt>
    <dgm:pt modelId="{0AE1B7A4-2F99-4D2C-87D1-788715568EAE}" type="pres">
      <dgm:prSet presAssocID="{897F21D7-7E03-45ED-BED7-7B0D0011B148}" presName="vert1" presStyleCnt="0"/>
      <dgm:spPr/>
    </dgm:pt>
    <dgm:pt modelId="{86856B77-0275-481F-9431-40F4062CC099}" type="pres">
      <dgm:prSet presAssocID="{37B13AF6-2360-487A-B855-852F0EF41BAD}" presName="thickLine" presStyleLbl="alignNode1" presStyleIdx="2" presStyleCnt="5"/>
      <dgm:spPr/>
    </dgm:pt>
    <dgm:pt modelId="{9608F75B-9891-4F6C-B5A0-ECFD6FC63E64}" type="pres">
      <dgm:prSet presAssocID="{37B13AF6-2360-487A-B855-852F0EF41BAD}" presName="horz1" presStyleCnt="0"/>
      <dgm:spPr/>
    </dgm:pt>
    <dgm:pt modelId="{D0153478-9B21-441B-8E86-6EBA5AF3784A}" type="pres">
      <dgm:prSet presAssocID="{37B13AF6-2360-487A-B855-852F0EF41BAD}" presName="tx1" presStyleLbl="revTx" presStyleIdx="2" presStyleCnt="5"/>
      <dgm:spPr/>
    </dgm:pt>
    <dgm:pt modelId="{57EE07CD-1077-4F8A-BB16-20BEA971D2D9}" type="pres">
      <dgm:prSet presAssocID="{37B13AF6-2360-487A-B855-852F0EF41BAD}" presName="vert1" presStyleCnt="0"/>
      <dgm:spPr/>
    </dgm:pt>
    <dgm:pt modelId="{54322156-706A-4287-8E09-CAD75C17DE29}" type="pres">
      <dgm:prSet presAssocID="{0AA45F70-DAA0-4560-90F9-61B9E23D0986}" presName="thickLine" presStyleLbl="alignNode1" presStyleIdx="3" presStyleCnt="5"/>
      <dgm:spPr/>
    </dgm:pt>
    <dgm:pt modelId="{9EE88D9B-D81D-4EA5-99CC-30F1CF800F57}" type="pres">
      <dgm:prSet presAssocID="{0AA45F70-DAA0-4560-90F9-61B9E23D0986}" presName="horz1" presStyleCnt="0"/>
      <dgm:spPr/>
    </dgm:pt>
    <dgm:pt modelId="{A87541D7-AF6B-47A6-A792-04A58DC41631}" type="pres">
      <dgm:prSet presAssocID="{0AA45F70-DAA0-4560-90F9-61B9E23D0986}" presName="tx1" presStyleLbl="revTx" presStyleIdx="3" presStyleCnt="5"/>
      <dgm:spPr/>
    </dgm:pt>
    <dgm:pt modelId="{9DD33EC8-21E8-4474-9410-B92AE56D2CF7}" type="pres">
      <dgm:prSet presAssocID="{0AA45F70-DAA0-4560-90F9-61B9E23D0986}" presName="vert1" presStyleCnt="0"/>
      <dgm:spPr/>
    </dgm:pt>
    <dgm:pt modelId="{EDBF293E-423F-4B1D-B80B-D4CF8A84D973}" type="pres">
      <dgm:prSet presAssocID="{2727E06E-1B5A-4F42-B476-69ED552AA995}" presName="thickLine" presStyleLbl="alignNode1" presStyleIdx="4" presStyleCnt="5"/>
      <dgm:spPr/>
    </dgm:pt>
    <dgm:pt modelId="{62BE3A91-29F9-4702-A940-75CFEB5B72A9}" type="pres">
      <dgm:prSet presAssocID="{2727E06E-1B5A-4F42-B476-69ED552AA995}" presName="horz1" presStyleCnt="0"/>
      <dgm:spPr/>
    </dgm:pt>
    <dgm:pt modelId="{B4FD85F1-6091-4786-8D62-7C1EC7C46620}" type="pres">
      <dgm:prSet presAssocID="{2727E06E-1B5A-4F42-B476-69ED552AA995}" presName="tx1" presStyleLbl="revTx" presStyleIdx="4" presStyleCnt="5"/>
      <dgm:spPr/>
    </dgm:pt>
    <dgm:pt modelId="{837718DF-CD77-4104-B097-84766306C960}" type="pres">
      <dgm:prSet presAssocID="{2727E06E-1B5A-4F42-B476-69ED552AA995}" presName="vert1" presStyleCnt="0"/>
      <dgm:spPr/>
    </dgm:pt>
  </dgm:ptLst>
  <dgm:cxnLst>
    <dgm:cxn modelId="{7FB4A829-8855-436D-B984-2B0B6B790BFB}" type="presOf" srcId="{2727E06E-1B5A-4F42-B476-69ED552AA995}" destId="{B4FD85F1-6091-4786-8D62-7C1EC7C46620}" srcOrd="0" destOrd="0" presId="urn:microsoft.com/office/officeart/2008/layout/LinedList"/>
    <dgm:cxn modelId="{82E5A535-3906-4296-B10A-43BA43D8D4CD}" type="presOf" srcId="{897F21D7-7E03-45ED-BED7-7B0D0011B148}" destId="{CBD65826-ADE6-443F-A1F1-E28CD6A62B87}" srcOrd="0" destOrd="0" presId="urn:microsoft.com/office/officeart/2008/layout/LinedList"/>
    <dgm:cxn modelId="{FDE1DE36-05EB-4CDC-8A45-6E7FC761844A}" type="presOf" srcId="{37B13AF6-2360-487A-B855-852F0EF41BAD}" destId="{D0153478-9B21-441B-8E86-6EBA5AF3784A}" srcOrd="0" destOrd="0" presId="urn:microsoft.com/office/officeart/2008/layout/LinedList"/>
    <dgm:cxn modelId="{1493533B-0A94-49A4-965A-4A175A4F72B0}" srcId="{656D5D96-173E-4433-999C-CE99365D09CA}" destId="{897F21D7-7E03-45ED-BED7-7B0D0011B148}" srcOrd="1" destOrd="0" parTransId="{C403ACBC-3D91-432F-9800-09DC81D7250D}" sibTransId="{BED0D0E2-A2F0-4533-A5CD-8F5E715280F8}"/>
    <dgm:cxn modelId="{6E1D4145-BD71-431A-B8BF-F46421DBEA0E}" srcId="{656D5D96-173E-4433-999C-CE99365D09CA}" destId="{0AA45F70-DAA0-4560-90F9-61B9E23D0986}" srcOrd="3" destOrd="0" parTransId="{203713A3-7AB8-471B-8AD8-B965A9AC98A5}" sibTransId="{37C535DA-7627-4952-B3CD-C57D8EEFCED1}"/>
    <dgm:cxn modelId="{D6A3D369-8067-4A61-B19A-127125A73E4A}" type="presOf" srcId="{D1493F6E-626F-4FD9-A9E1-D4D43049231C}" destId="{B21FE246-EE14-4EB5-99AF-D9FFD614B16F}" srcOrd="0" destOrd="0" presId="urn:microsoft.com/office/officeart/2008/layout/LinedList"/>
    <dgm:cxn modelId="{F485E76D-4C04-4990-8B75-FEDC12E3DAB3}" srcId="{656D5D96-173E-4433-999C-CE99365D09CA}" destId="{D1493F6E-626F-4FD9-A9E1-D4D43049231C}" srcOrd="0" destOrd="0" parTransId="{05488745-FDF6-43E4-B79D-A5DA3389F9D3}" sibTransId="{EE35E6F4-FB6E-4570-9071-AE1C60FAB679}"/>
    <dgm:cxn modelId="{6DE24C6F-017E-484E-BF19-9AA9E2393BA9}" type="presOf" srcId="{0AA45F70-DAA0-4560-90F9-61B9E23D0986}" destId="{A87541D7-AF6B-47A6-A792-04A58DC41631}" srcOrd="0" destOrd="0" presId="urn:microsoft.com/office/officeart/2008/layout/LinedList"/>
    <dgm:cxn modelId="{7F00E574-0AFC-4CDF-BCEF-C893F79FACD2}" srcId="{656D5D96-173E-4433-999C-CE99365D09CA}" destId="{37B13AF6-2360-487A-B855-852F0EF41BAD}" srcOrd="2" destOrd="0" parTransId="{5E06C3BD-0A44-4A07-AB40-0950BF891007}" sibTransId="{245372D1-A252-4E4F-AE5D-88DEB1195965}"/>
    <dgm:cxn modelId="{82216879-1B2B-4645-A832-4CBE76935321}" type="presOf" srcId="{656D5D96-173E-4433-999C-CE99365D09CA}" destId="{B656DEEA-EC81-4B01-AD08-6CDA1A405A58}" srcOrd="0" destOrd="0" presId="urn:microsoft.com/office/officeart/2008/layout/LinedList"/>
    <dgm:cxn modelId="{20CECED2-98ED-4984-A4D6-0B680323F282}" srcId="{656D5D96-173E-4433-999C-CE99365D09CA}" destId="{2727E06E-1B5A-4F42-B476-69ED552AA995}" srcOrd="4" destOrd="0" parTransId="{378965BE-56C5-48DF-808A-59BC6E6BC721}" sibTransId="{7B60BAAA-ABD9-4D79-BEFB-B75BA5588FA8}"/>
    <dgm:cxn modelId="{7ED51D97-EADE-458E-8DEB-6A78016B4AE4}" type="presParOf" srcId="{B656DEEA-EC81-4B01-AD08-6CDA1A405A58}" destId="{12DAFE13-B8D9-46D6-90DD-96E4C3EBFBF7}" srcOrd="0" destOrd="0" presId="urn:microsoft.com/office/officeart/2008/layout/LinedList"/>
    <dgm:cxn modelId="{0B1F38F7-6A98-4286-B7BD-75473065A4BA}" type="presParOf" srcId="{B656DEEA-EC81-4B01-AD08-6CDA1A405A58}" destId="{E675D14F-6C4D-4E00-B7E5-4F9A6839816B}" srcOrd="1" destOrd="0" presId="urn:microsoft.com/office/officeart/2008/layout/LinedList"/>
    <dgm:cxn modelId="{2AA50313-E40A-4E6B-937B-B0C36674CC11}" type="presParOf" srcId="{E675D14F-6C4D-4E00-B7E5-4F9A6839816B}" destId="{B21FE246-EE14-4EB5-99AF-D9FFD614B16F}" srcOrd="0" destOrd="0" presId="urn:microsoft.com/office/officeart/2008/layout/LinedList"/>
    <dgm:cxn modelId="{433755D8-8793-4A5B-A2DF-0E457CE5291C}" type="presParOf" srcId="{E675D14F-6C4D-4E00-B7E5-4F9A6839816B}" destId="{C15AD6E6-D0AA-4963-987E-E979D0B2ABCC}" srcOrd="1" destOrd="0" presId="urn:microsoft.com/office/officeart/2008/layout/LinedList"/>
    <dgm:cxn modelId="{44797B0A-7BBD-4864-B9DE-8AE612BBA1FD}" type="presParOf" srcId="{B656DEEA-EC81-4B01-AD08-6CDA1A405A58}" destId="{C16DF5BD-0090-4009-85D1-71276CD93169}" srcOrd="2" destOrd="0" presId="urn:microsoft.com/office/officeart/2008/layout/LinedList"/>
    <dgm:cxn modelId="{AFB1C3BB-4336-40E6-BF42-C72AC9769619}" type="presParOf" srcId="{B656DEEA-EC81-4B01-AD08-6CDA1A405A58}" destId="{B4BC1189-6A67-4F9F-8FAC-A77A760E0FC6}" srcOrd="3" destOrd="0" presId="urn:microsoft.com/office/officeart/2008/layout/LinedList"/>
    <dgm:cxn modelId="{3666637A-7E3C-43F6-8EE3-0C3C3B4F423A}" type="presParOf" srcId="{B4BC1189-6A67-4F9F-8FAC-A77A760E0FC6}" destId="{CBD65826-ADE6-443F-A1F1-E28CD6A62B87}" srcOrd="0" destOrd="0" presId="urn:microsoft.com/office/officeart/2008/layout/LinedList"/>
    <dgm:cxn modelId="{A961FBBE-46D6-4A80-8D43-77F7FF8E9392}" type="presParOf" srcId="{B4BC1189-6A67-4F9F-8FAC-A77A760E0FC6}" destId="{0AE1B7A4-2F99-4D2C-87D1-788715568EAE}" srcOrd="1" destOrd="0" presId="urn:microsoft.com/office/officeart/2008/layout/LinedList"/>
    <dgm:cxn modelId="{ED30AE30-B6F9-4E3A-BA7A-4625E16773D8}" type="presParOf" srcId="{B656DEEA-EC81-4B01-AD08-6CDA1A405A58}" destId="{86856B77-0275-481F-9431-40F4062CC099}" srcOrd="4" destOrd="0" presId="urn:microsoft.com/office/officeart/2008/layout/LinedList"/>
    <dgm:cxn modelId="{9BE88515-4ABD-4146-8CEC-F9F95785EB3A}" type="presParOf" srcId="{B656DEEA-EC81-4B01-AD08-6CDA1A405A58}" destId="{9608F75B-9891-4F6C-B5A0-ECFD6FC63E64}" srcOrd="5" destOrd="0" presId="urn:microsoft.com/office/officeart/2008/layout/LinedList"/>
    <dgm:cxn modelId="{00CA1FB7-FE34-4E30-A730-5D670729A74F}" type="presParOf" srcId="{9608F75B-9891-4F6C-B5A0-ECFD6FC63E64}" destId="{D0153478-9B21-441B-8E86-6EBA5AF3784A}" srcOrd="0" destOrd="0" presId="urn:microsoft.com/office/officeart/2008/layout/LinedList"/>
    <dgm:cxn modelId="{2FD03F21-0417-47F7-AEAB-5ED2EDCE26F6}" type="presParOf" srcId="{9608F75B-9891-4F6C-B5A0-ECFD6FC63E64}" destId="{57EE07CD-1077-4F8A-BB16-20BEA971D2D9}" srcOrd="1" destOrd="0" presId="urn:microsoft.com/office/officeart/2008/layout/LinedList"/>
    <dgm:cxn modelId="{5BC8FCAD-B79C-4C75-872B-86C18E6D1C4F}" type="presParOf" srcId="{B656DEEA-EC81-4B01-AD08-6CDA1A405A58}" destId="{54322156-706A-4287-8E09-CAD75C17DE29}" srcOrd="6" destOrd="0" presId="urn:microsoft.com/office/officeart/2008/layout/LinedList"/>
    <dgm:cxn modelId="{F4234BCF-C7D2-4763-9E85-49791AF76F56}" type="presParOf" srcId="{B656DEEA-EC81-4B01-AD08-6CDA1A405A58}" destId="{9EE88D9B-D81D-4EA5-99CC-30F1CF800F57}" srcOrd="7" destOrd="0" presId="urn:microsoft.com/office/officeart/2008/layout/LinedList"/>
    <dgm:cxn modelId="{D47C68D4-7DAA-4C28-B3B4-EA29549C9025}" type="presParOf" srcId="{9EE88D9B-D81D-4EA5-99CC-30F1CF800F57}" destId="{A87541D7-AF6B-47A6-A792-04A58DC41631}" srcOrd="0" destOrd="0" presId="urn:microsoft.com/office/officeart/2008/layout/LinedList"/>
    <dgm:cxn modelId="{8F229CDA-4288-4651-801B-F91EAFE5C7DF}" type="presParOf" srcId="{9EE88D9B-D81D-4EA5-99CC-30F1CF800F57}" destId="{9DD33EC8-21E8-4474-9410-B92AE56D2CF7}" srcOrd="1" destOrd="0" presId="urn:microsoft.com/office/officeart/2008/layout/LinedList"/>
    <dgm:cxn modelId="{6A5F0CE4-1595-4F1B-94D7-7670F36BBCB1}" type="presParOf" srcId="{B656DEEA-EC81-4B01-AD08-6CDA1A405A58}" destId="{EDBF293E-423F-4B1D-B80B-D4CF8A84D973}" srcOrd="8" destOrd="0" presId="urn:microsoft.com/office/officeart/2008/layout/LinedList"/>
    <dgm:cxn modelId="{DA43329D-9D15-4728-88F9-F8B08AF85BCA}" type="presParOf" srcId="{B656DEEA-EC81-4B01-AD08-6CDA1A405A58}" destId="{62BE3A91-29F9-4702-A940-75CFEB5B72A9}" srcOrd="9" destOrd="0" presId="urn:microsoft.com/office/officeart/2008/layout/LinedList"/>
    <dgm:cxn modelId="{973F8EC2-CB63-4967-BBA6-225C50C87E9F}" type="presParOf" srcId="{62BE3A91-29F9-4702-A940-75CFEB5B72A9}" destId="{B4FD85F1-6091-4786-8D62-7C1EC7C46620}" srcOrd="0" destOrd="0" presId="urn:microsoft.com/office/officeart/2008/layout/LinedList"/>
    <dgm:cxn modelId="{A1442EAE-3AED-4BF3-ABB0-40DD8D41DF7B}" type="presParOf" srcId="{62BE3A91-29F9-4702-A940-75CFEB5B72A9}" destId="{837718DF-CD77-4104-B097-84766306C96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6D5D96-173E-4433-999C-CE99365D09CA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93F6E-626F-4FD9-A9E1-D4D43049231C}">
      <dgm:prSet/>
      <dgm:spPr/>
      <dgm:t>
        <a:bodyPr/>
        <a:lstStyle/>
        <a:p>
          <a:r>
            <a:rPr lang="en-US" b="0" dirty="0"/>
            <a:t>Overview of different scenarios.</a:t>
          </a:r>
        </a:p>
      </dgm:t>
    </dgm:pt>
    <dgm:pt modelId="{05488745-FDF6-43E4-B79D-A5DA3389F9D3}" type="parTrans" cxnId="{F485E76D-4C04-4990-8B75-FEDC12E3DAB3}">
      <dgm:prSet/>
      <dgm:spPr/>
      <dgm:t>
        <a:bodyPr/>
        <a:lstStyle/>
        <a:p>
          <a:endParaRPr lang="en-US"/>
        </a:p>
      </dgm:t>
    </dgm:pt>
    <dgm:pt modelId="{EE35E6F4-FB6E-4570-9071-AE1C60FAB679}" type="sibTrans" cxnId="{F485E76D-4C04-4990-8B75-FEDC12E3DAB3}">
      <dgm:prSet/>
      <dgm:spPr/>
      <dgm:t>
        <a:bodyPr/>
        <a:lstStyle/>
        <a:p>
          <a:endParaRPr lang="en-US"/>
        </a:p>
      </dgm:t>
    </dgm:pt>
    <dgm:pt modelId="{897F21D7-7E03-45ED-BED7-7B0D0011B148}">
      <dgm:prSet/>
      <dgm:spPr/>
      <dgm:t>
        <a:bodyPr/>
        <a:lstStyle/>
        <a:p>
          <a:r>
            <a:rPr lang="en-US" b="1" dirty="0"/>
            <a:t>Define the common property: disintegrated storage.</a:t>
          </a:r>
        </a:p>
      </dgm:t>
    </dgm:pt>
    <dgm:pt modelId="{C403ACBC-3D91-432F-9800-09DC81D7250D}" type="parTrans" cxnId="{1493533B-0A94-49A4-965A-4A175A4F72B0}">
      <dgm:prSet/>
      <dgm:spPr/>
      <dgm:t>
        <a:bodyPr/>
        <a:lstStyle/>
        <a:p>
          <a:endParaRPr lang="en-US"/>
        </a:p>
      </dgm:t>
    </dgm:pt>
    <dgm:pt modelId="{BED0D0E2-A2F0-4533-A5CD-8F5E715280F8}" type="sibTrans" cxnId="{1493533B-0A94-49A4-965A-4A175A4F72B0}">
      <dgm:prSet/>
      <dgm:spPr/>
      <dgm:t>
        <a:bodyPr/>
        <a:lstStyle/>
        <a:p>
          <a:endParaRPr lang="en-US"/>
        </a:p>
      </dgm:t>
    </dgm:pt>
    <dgm:pt modelId="{37B13AF6-2360-487A-B855-852F0EF41BAD}">
      <dgm:prSet/>
      <dgm:spPr/>
      <dgm:t>
        <a:bodyPr/>
        <a:lstStyle/>
        <a:p>
          <a:r>
            <a:rPr lang="en-US"/>
            <a:t>State our lower bounds.</a:t>
          </a:r>
        </a:p>
      </dgm:t>
    </dgm:pt>
    <dgm:pt modelId="{5E06C3BD-0A44-4A07-AB40-0950BF891007}" type="parTrans" cxnId="{7F00E574-0AFC-4CDF-BCEF-C893F79FACD2}">
      <dgm:prSet/>
      <dgm:spPr/>
      <dgm:t>
        <a:bodyPr/>
        <a:lstStyle/>
        <a:p>
          <a:endParaRPr lang="en-US"/>
        </a:p>
      </dgm:t>
    </dgm:pt>
    <dgm:pt modelId="{245372D1-A252-4E4F-AE5D-88DEB1195965}" type="sibTrans" cxnId="{7F00E574-0AFC-4CDF-BCEF-C893F79FACD2}">
      <dgm:prSet/>
      <dgm:spPr/>
      <dgm:t>
        <a:bodyPr/>
        <a:lstStyle/>
        <a:p>
          <a:endParaRPr lang="en-US"/>
        </a:p>
      </dgm:t>
    </dgm:pt>
    <dgm:pt modelId="{0AA45F70-DAA0-4560-90F9-61B9E23D0986}">
      <dgm:prSet/>
      <dgm:spPr/>
      <dgm:t>
        <a:bodyPr/>
        <a:lstStyle/>
        <a:p>
          <a:r>
            <a:rPr lang="en-US" dirty="0"/>
            <a:t>Key lemma.</a:t>
          </a:r>
        </a:p>
      </dgm:t>
    </dgm:pt>
    <dgm:pt modelId="{203713A3-7AB8-471B-8AD8-B965A9AC98A5}" type="parTrans" cxnId="{6E1D4145-BD71-431A-B8BF-F46421DBEA0E}">
      <dgm:prSet/>
      <dgm:spPr/>
      <dgm:t>
        <a:bodyPr/>
        <a:lstStyle/>
        <a:p>
          <a:endParaRPr lang="en-US"/>
        </a:p>
      </dgm:t>
    </dgm:pt>
    <dgm:pt modelId="{37C535DA-7627-4952-B3CD-C57D8EEFCED1}" type="sibTrans" cxnId="{6E1D4145-BD71-431A-B8BF-F46421DBEA0E}">
      <dgm:prSet/>
      <dgm:spPr/>
      <dgm:t>
        <a:bodyPr/>
        <a:lstStyle/>
        <a:p>
          <a:endParaRPr lang="en-US"/>
        </a:p>
      </dgm:t>
    </dgm:pt>
    <dgm:pt modelId="{2727E06E-1B5A-4F42-B476-69ED552AA995}">
      <dgm:prSet/>
      <dgm:spPr/>
      <dgm:t>
        <a:bodyPr/>
        <a:lstStyle/>
        <a:p>
          <a:r>
            <a:rPr lang="en-US" dirty="0"/>
            <a:t>* More details in paper.</a:t>
          </a:r>
        </a:p>
      </dgm:t>
    </dgm:pt>
    <dgm:pt modelId="{378965BE-56C5-48DF-808A-59BC6E6BC721}" type="parTrans" cxnId="{20CECED2-98ED-4984-A4D6-0B680323F282}">
      <dgm:prSet/>
      <dgm:spPr/>
      <dgm:t>
        <a:bodyPr/>
        <a:lstStyle/>
        <a:p>
          <a:endParaRPr lang="en-US"/>
        </a:p>
      </dgm:t>
    </dgm:pt>
    <dgm:pt modelId="{7B60BAAA-ABD9-4D79-BEFB-B75BA5588FA8}" type="sibTrans" cxnId="{20CECED2-98ED-4984-A4D6-0B680323F282}">
      <dgm:prSet/>
      <dgm:spPr/>
      <dgm:t>
        <a:bodyPr/>
        <a:lstStyle/>
        <a:p>
          <a:endParaRPr lang="en-US"/>
        </a:p>
      </dgm:t>
    </dgm:pt>
    <dgm:pt modelId="{56E85263-E163-4F07-972E-763830887418}" type="pres">
      <dgm:prSet presAssocID="{656D5D96-173E-4433-999C-CE99365D09CA}" presName="vert0" presStyleCnt="0">
        <dgm:presLayoutVars>
          <dgm:dir/>
          <dgm:animOne val="branch"/>
          <dgm:animLvl val="lvl"/>
        </dgm:presLayoutVars>
      </dgm:prSet>
      <dgm:spPr/>
    </dgm:pt>
    <dgm:pt modelId="{79889804-7018-4238-9100-090C7875F17B}" type="pres">
      <dgm:prSet presAssocID="{D1493F6E-626F-4FD9-A9E1-D4D43049231C}" presName="thickLine" presStyleLbl="alignNode1" presStyleIdx="0" presStyleCnt="5"/>
      <dgm:spPr/>
    </dgm:pt>
    <dgm:pt modelId="{D94D67CB-B087-4F2E-8FC3-779B79115AC7}" type="pres">
      <dgm:prSet presAssocID="{D1493F6E-626F-4FD9-A9E1-D4D43049231C}" presName="horz1" presStyleCnt="0"/>
      <dgm:spPr/>
    </dgm:pt>
    <dgm:pt modelId="{24D745D4-8D47-47A2-949F-5D92ADD1A45A}" type="pres">
      <dgm:prSet presAssocID="{D1493F6E-626F-4FD9-A9E1-D4D43049231C}" presName="tx1" presStyleLbl="revTx" presStyleIdx="0" presStyleCnt="5"/>
      <dgm:spPr/>
    </dgm:pt>
    <dgm:pt modelId="{8B644A27-8AD0-40AF-ACAD-7FECBCA422FE}" type="pres">
      <dgm:prSet presAssocID="{D1493F6E-626F-4FD9-A9E1-D4D43049231C}" presName="vert1" presStyleCnt="0"/>
      <dgm:spPr/>
    </dgm:pt>
    <dgm:pt modelId="{45DC6214-377D-4766-A671-70C866C2330F}" type="pres">
      <dgm:prSet presAssocID="{897F21D7-7E03-45ED-BED7-7B0D0011B148}" presName="thickLine" presStyleLbl="alignNode1" presStyleIdx="1" presStyleCnt="5"/>
      <dgm:spPr/>
    </dgm:pt>
    <dgm:pt modelId="{61EED1A2-317D-4195-8AE9-261158552838}" type="pres">
      <dgm:prSet presAssocID="{897F21D7-7E03-45ED-BED7-7B0D0011B148}" presName="horz1" presStyleCnt="0"/>
      <dgm:spPr/>
    </dgm:pt>
    <dgm:pt modelId="{2511FB94-E555-4BCB-BA7D-125D54BD7DB1}" type="pres">
      <dgm:prSet presAssocID="{897F21D7-7E03-45ED-BED7-7B0D0011B148}" presName="tx1" presStyleLbl="revTx" presStyleIdx="1" presStyleCnt="5"/>
      <dgm:spPr/>
    </dgm:pt>
    <dgm:pt modelId="{57F6D52B-839A-4FCD-AE03-B271E338FAEB}" type="pres">
      <dgm:prSet presAssocID="{897F21D7-7E03-45ED-BED7-7B0D0011B148}" presName="vert1" presStyleCnt="0"/>
      <dgm:spPr/>
    </dgm:pt>
    <dgm:pt modelId="{A44AEA04-BC70-42A4-A8E1-C1CC33BE6CA3}" type="pres">
      <dgm:prSet presAssocID="{37B13AF6-2360-487A-B855-852F0EF41BAD}" presName="thickLine" presStyleLbl="alignNode1" presStyleIdx="2" presStyleCnt="5"/>
      <dgm:spPr/>
    </dgm:pt>
    <dgm:pt modelId="{43534402-2BE1-4B20-81D7-D9425F4AEC9D}" type="pres">
      <dgm:prSet presAssocID="{37B13AF6-2360-487A-B855-852F0EF41BAD}" presName="horz1" presStyleCnt="0"/>
      <dgm:spPr/>
    </dgm:pt>
    <dgm:pt modelId="{F7E6F24A-7AC4-4C7B-B00A-3DFD98D099BC}" type="pres">
      <dgm:prSet presAssocID="{37B13AF6-2360-487A-B855-852F0EF41BAD}" presName="tx1" presStyleLbl="revTx" presStyleIdx="2" presStyleCnt="5"/>
      <dgm:spPr/>
    </dgm:pt>
    <dgm:pt modelId="{E974AFDB-99EC-4191-B59B-A526EECCA09D}" type="pres">
      <dgm:prSet presAssocID="{37B13AF6-2360-487A-B855-852F0EF41BAD}" presName="vert1" presStyleCnt="0"/>
      <dgm:spPr/>
    </dgm:pt>
    <dgm:pt modelId="{79C71711-CF2B-4793-97C4-915A753C974D}" type="pres">
      <dgm:prSet presAssocID="{0AA45F70-DAA0-4560-90F9-61B9E23D0986}" presName="thickLine" presStyleLbl="alignNode1" presStyleIdx="3" presStyleCnt="5"/>
      <dgm:spPr/>
    </dgm:pt>
    <dgm:pt modelId="{2F2DEAD8-EA63-4CCD-A8DA-BCDFF6355637}" type="pres">
      <dgm:prSet presAssocID="{0AA45F70-DAA0-4560-90F9-61B9E23D0986}" presName="horz1" presStyleCnt="0"/>
      <dgm:spPr/>
    </dgm:pt>
    <dgm:pt modelId="{FDAF8851-A4ED-4324-9429-EF7E355F04D5}" type="pres">
      <dgm:prSet presAssocID="{0AA45F70-DAA0-4560-90F9-61B9E23D0986}" presName="tx1" presStyleLbl="revTx" presStyleIdx="3" presStyleCnt="5"/>
      <dgm:spPr/>
    </dgm:pt>
    <dgm:pt modelId="{66079BC9-BB8D-46DE-8175-E4FF8E51FCFC}" type="pres">
      <dgm:prSet presAssocID="{0AA45F70-DAA0-4560-90F9-61B9E23D0986}" presName="vert1" presStyleCnt="0"/>
      <dgm:spPr/>
    </dgm:pt>
    <dgm:pt modelId="{B3BD9BEE-E04C-45E2-9C1E-1A221F692332}" type="pres">
      <dgm:prSet presAssocID="{2727E06E-1B5A-4F42-B476-69ED552AA995}" presName="thickLine" presStyleLbl="alignNode1" presStyleIdx="4" presStyleCnt="5"/>
      <dgm:spPr/>
    </dgm:pt>
    <dgm:pt modelId="{58999F0A-5BD9-406E-A5DD-EEB10F571E8B}" type="pres">
      <dgm:prSet presAssocID="{2727E06E-1B5A-4F42-B476-69ED552AA995}" presName="horz1" presStyleCnt="0"/>
      <dgm:spPr/>
    </dgm:pt>
    <dgm:pt modelId="{B3456F2C-9AB1-4080-90F5-24A7897F67A4}" type="pres">
      <dgm:prSet presAssocID="{2727E06E-1B5A-4F42-B476-69ED552AA995}" presName="tx1" presStyleLbl="revTx" presStyleIdx="4" presStyleCnt="5"/>
      <dgm:spPr/>
    </dgm:pt>
    <dgm:pt modelId="{9BE4A441-087C-45AD-9F6E-F2118960FF1B}" type="pres">
      <dgm:prSet presAssocID="{2727E06E-1B5A-4F42-B476-69ED552AA995}" presName="vert1" presStyleCnt="0"/>
      <dgm:spPr/>
    </dgm:pt>
  </dgm:ptLst>
  <dgm:cxnLst>
    <dgm:cxn modelId="{CD93961D-10B2-411E-A7F7-9CD9E3A982B3}" type="presOf" srcId="{656D5D96-173E-4433-999C-CE99365D09CA}" destId="{56E85263-E163-4F07-972E-763830887418}" srcOrd="0" destOrd="0" presId="urn:microsoft.com/office/officeart/2008/layout/LinedList"/>
    <dgm:cxn modelId="{EF6B0D33-B4AC-47D5-86C4-B0CE80A33118}" type="presOf" srcId="{2727E06E-1B5A-4F42-B476-69ED552AA995}" destId="{B3456F2C-9AB1-4080-90F5-24A7897F67A4}" srcOrd="0" destOrd="0" presId="urn:microsoft.com/office/officeart/2008/layout/LinedList"/>
    <dgm:cxn modelId="{70423037-5D25-49F5-9DD4-6DF24EF03B20}" type="presOf" srcId="{D1493F6E-626F-4FD9-A9E1-D4D43049231C}" destId="{24D745D4-8D47-47A2-949F-5D92ADD1A45A}" srcOrd="0" destOrd="0" presId="urn:microsoft.com/office/officeart/2008/layout/LinedList"/>
    <dgm:cxn modelId="{1493533B-0A94-49A4-965A-4A175A4F72B0}" srcId="{656D5D96-173E-4433-999C-CE99365D09CA}" destId="{897F21D7-7E03-45ED-BED7-7B0D0011B148}" srcOrd="1" destOrd="0" parTransId="{C403ACBC-3D91-432F-9800-09DC81D7250D}" sibTransId="{BED0D0E2-A2F0-4533-A5CD-8F5E715280F8}"/>
    <dgm:cxn modelId="{6E1D4145-BD71-431A-B8BF-F46421DBEA0E}" srcId="{656D5D96-173E-4433-999C-CE99365D09CA}" destId="{0AA45F70-DAA0-4560-90F9-61B9E23D0986}" srcOrd="3" destOrd="0" parTransId="{203713A3-7AB8-471B-8AD8-B965A9AC98A5}" sibTransId="{37C535DA-7627-4952-B3CD-C57D8EEFCED1}"/>
    <dgm:cxn modelId="{6C529A69-D399-4D7E-884A-416A2688E1C7}" type="presOf" srcId="{897F21D7-7E03-45ED-BED7-7B0D0011B148}" destId="{2511FB94-E555-4BCB-BA7D-125D54BD7DB1}" srcOrd="0" destOrd="0" presId="urn:microsoft.com/office/officeart/2008/layout/LinedList"/>
    <dgm:cxn modelId="{F485E76D-4C04-4990-8B75-FEDC12E3DAB3}" srcId="{656D5D96-173E-4433-999C-CE99365D09CA}" destId="{D1493F6E-626F-4FD9-A9E1-D4D43049231C}" srcOrd="0" destOrd="0" parTransId="{05488745-FDF6-43E4-B79D-A5DA3389F9D3}" sibTransId="{EE35E6F4-FB6E-4570-9071-AE1C60FAB679}"/>
    <dgm:cxn modelId="{7F00E574-0AFC-4CDF-BCEF-C893F79FACD2}" srcId="{656D5D96-173E-4433-999C-CE99365D09CA}" destId="{37B13AF6-2360-487A-B855-852F0EF41BAD}" srcOrd="2" destOrd="0" parTransId="{5E06C3BD-0A44-4A07-AB40-0950BF891007}" sibTransId="{245372D1-A252-4E4F-AE5D-88DEB1195965}"/>
    <dgm:cxn modelId="{910F0075-39F2-4B64-9696-A2DEACD75E67}" type="presOf" srcId="{0AA45F70-DAA0-4560-90F9-61B9E23D0986}" destId="{FDAF8851-A4ED-4324-9429-EF7E355F04D5}" srcOrd="0" destOrd="0" presId="urn:microsoft.com/office/officeart/2008/layout/LinedList"/>
    <dgm:cxn modelId="{20CECED2-98ED-4984-A4D6-0B680323F282}" srcId="{656D5D96-173E-4433-999C-CE99365D09CA}" destId="{2727E06E-1B5A-4F42-B476-69ED552AA995}" srcOrd="4" destOrd="0" parTransId="{378965BE-56C5-48DF-808A-59BC6E6BC721}" sibTransId="{7B60BAAA-ABD9-4D79-BEFB-B75BA5588FA8}"/>
    <dgm:cxn modelId="{91339BEE-0C23-4DA5-B2D2-233CD0C674CF}" type="presOf" srcId="{37B13AF6-2360-487A-B855-852F0EF41BAD}" destId="{F7E6F24A-7AC4-4C7B-B00A-3DFD98D099BC}" srcOrd="0" destOrd="0" presId="urn:microsoft.com/office/officeart/2008/layout/LinedList"/>
    <dgm:cxn modelId="{489C5E19-85EE-4687-8747-312471BB7219}" type="presParOf" srcId="{56E85263-E163-4F07-972E-763830887418}" destId="{79889804-7018-4238-9100-090C7875F17B}" srcOrd="0" destOrd="0" presId="urn:microsoft.com/office/officeart/2008/layout/LinedList"/>
    <dgm:cxn modelId="{BA335962-387A-4F43-B55C-904831D0DC86}" type="presParOf" srcId="{56E85263-E163-4F07-972E-763830887418}" destId="{D94D67CB-B087-4F2E-8FC3-779B79115AC7}" srcOrd="1" destOrd="0" presId="urn:microsoft.com/office/officeart/2008/layout/LinedList"/>
    <dgm:cxn modelId="{F72D129B-D652-4484-9F14-5DFBFED9D417}" type="presParOf" srcId="{D94D67CB-B087-4F2E-8FC3-779B79115AC7}" destId="{24D745D4-8D47-47A2-949F-5D92ADD1A45A}" srcOrd="0" destOrd="0" presId="urn:microsoft.com/office/officeart/2008/layout/LinedList"/>
    <dgm:cxn modelId="{19F92593-F4B0-42E4-B260-018444EB336F}" type="presParOf" srcId="{D94D67CB-B087-4F2E-8FC3-779B79115AC7}" destId="{8B644A27-8AD0-40AF-ACAD-7FECBCA422FE}" srcOrd="1" destOrd="0" presId="urn:microsoft.com/office/officeart/2008/layout/LinedList"/>
    <dgm:cxn modelId="{7CD379F0-3E52-4EEE-A310-F51E1FEC515B}" type="presParOf" srcId="{56E85263-E163-4F07-972E-763830887418}" destId="{45DC6214-377D-4766-A671-70C866C2330F}" srcOrd="2" destOrd="0" presId="urn:microsoft.com/office/officeart/2008/layout/LinedList"/>
    <dgm:cxn modelId="{FC91EF58-82FD-41D9-95F1-9CBB441E9D39}" type="presParOf" srcId="{56E85263-E163-4F07-972E-763830887418}" destId="{61EED1A2-317D-4195-8AE9-261158552838}" srcOrd="3" destOrd="0" presId="urn:microsoft.com/office/officeart/2008/layout/LinedList"/>
    <dgm:cxn modelId="{0032BF16-800A-47DB-8D20-0395926BB270}" type="presParOf" srcId="{61EED1A2-317D-4195-8AE9-261158552838}" destId="{2511FB94-E555-4BCB-BA7D-125D54BD7DB1}" srcOrd="0" destOrd="0" presId="urn:microsoft.com/office/officeart/2008/layout/LinedList"/>
    <dgm:cxn modelId="{42775BE7-AADE-4E8A-979D-229BB4C9210D}" type="presParOf" srcId="{61EED1A2-317D-4195-8AE9-261158552838}" destId="{57F6D52B-839A-4FCD-AE03-B271E338FAEB}" srcOrd="1" destOrd="0" presId="urn:microsoft.com/office/officeart/2008/layout/LinedList"/>
    <dgm:cxn modelId="{741A354F-2296-4DCE-8B9E-BE6D13CBCDB1}" type="presParOf" srcId="{56E85263-E163-4F07-972E-763830887418}" destId="{A44AEA04-BC70-42A4-A8E1-C1CC33BE6CA3}" srcOrd="4" destOrd="0" presId="urn:microsoft.com/office/officeart/2008/layout/LinedList"/>
    <dgm:cxn modelId="{9AD8C66D-8C7B-462D-A626-40FB3CBA3AEC}" type="presParOf" srcId="{56E85263-E163-4F07-972E-763830887418}" destId="{43534402-2BE1-4B20-81D7-D9425F4AEC9D}" srcOrd="5" destOrd="0" presId="urn:microsoft.com/office/officeart/2008/layout/LinedList"/>
    <dgm:cxn modelId="{E85C2121-D6A0-4013-A249-49328B8929B0}" type="presParOf" srcId="{43534402-2BE1-4B20-81D7-D9425F4AEC9D}" destId="{F7E6F24A-7AC4-4C7B-B00A-3DFD98D099BC}" srcOrd="0" destOrd="0" presId="urn:microsoft.com/office/officeart/2008/layout/LinedList"/>
    <dgm:cxn modelId="{6E86CDE8-6CCF-46CC-8CC2-A29F09BEB0F4}" type="presParOf" srcId="{43534402-2BE1-4B20-81D7-D9425F4AEC9D}" destId="{E974AFDB-99EC-4191-B59B-A526EECCA09D}" srcOrd="1" destOrd="0" presId="urn:microsoft.com/office/officeart/2008/layout/LinedList"/>
    <dgm:cxn modelId="{64D19733-DF5E-4409-AE12-527A013987EB}" type="presParOf" srcId="{56E85263-E163-4F07-972E-763830887418}" destId="{79C71711-CF2B-4793-97C4-915A753C974D}" srcOrd="6" destOrd="0" presId="urn:microsoft.com/office/officeart/2008/layout/LinedList"/>
    <dgm:cxn modelId="{4ABFAC61-86EB-4877-AC21-1265397606E7}" type="presParOf" srcId="{56E85263-E163-4F07-972E-763830887418}" destId="{2F2DEAD8-EA63-4CCD-A8DA-BCDFF6355637}" srcOrd="7" destOrd="0" presId="urn:microsoft.com/office/officeart/2008/layout/LinedList"/>
    <dgm:cxn modelId="{EAD34417-BFD7-4058-ACC6-0E6AA99E6B14}" type="presParOf" srcId="{2F2DEAD8-EA63-4CCD-A8DA-BCDFF6355637}" destId="{FDAF8851-A4ED-4324-9429-EF7E355F04D5}" srcOrd="0" destOrd="0" presId="urn:microsoft.com/office/officeart/2008/layout/LinedList"/>
    <dgm:cxn modelId="{AE214E20-13C0-47B2-B374-DABBA78C7456}" type="presParOf" srcId="{2F2DEAD8-EA63-4CCD-A8DA-BCDFF6355637}" destId="{66079BC9-BB8D-46DE-8175-E4FF8E51FCFC}" srcOrd="1" destOrd="0" presId="urn:microsoft.com/office/officeart/2008/layout/LinedList"/>
    <dgm:cxn modelId="{401E163D-27F0-4D70-B27E-07AE49A3390B}" type="presParOf" srcId="{56E85263-E163-4F07-972E-763830887418}" destId="{B3BD9BEE-E04C-45E2-9C1E-1A221F692332}" srcOrd="8" destOrd="0" presId="urn:microsoft.com/office/officeart/2008/layout/LinedList"/>
    <dgm:cxn modelId="{03418930-E458-4C77-BD7B-58E9D4036437}" type="presParOf" srcId="{56E85263-E163-4F07-972E-763830887418}" destId="{58999F0A-5BD9-406E-A5DD-EEB10F571E8B}" srcOrd="9" destOrd="0" presId="urn:microsoft.com/office/officeart/2008/layout/LinedList"/>
    <dgm:cxn modelId="{653DD15C-0948-4898-A97A-C4B8A48B49C2}" type="presParOf" srcId="{58999F0A-5BD9-406E-A5DD-EEB10F571E8B}" destId="{B3456F2C-9AB1-4080-90F5-24A7897F67A4}" srcOrd="0" destOrd="0" presId="urn:microsoft.com/office/officeart/2008/layout/LinedList"/>
    <dgm:cxn modelId="{ED6E9575-339D-44E6-8DBE-EB02A67C733C}" type="presParOf" srcId="{58999F0A-5BD9-406E-A5DD-EEB10F571E8B}" destId="{9BE4A441-087C-45AD-9F6E-F2118960FF1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6D5D96-173E-4433-999C-CE99365D09CA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93F6E-626F-4FD9-A9E1-D4D43049231C}">
      <dgm:prSet/>
      <dgm:spPr/>
      <dgm:t>
        <a:bodyPr/>
        <a:lstStyle/>
        <a:p>
          <a:r>
            <a:rPr lang="en-US" b="0" dirty="0"/>
            <a:t>Overview of different scenarios.</a:t>
          </a:r>
        </a:p>
      </dgm:t>
    </dgm:pt>
    <dgm:pt modelId="{05488745-FDF6-43E4-B79D-A5DA3389F9D3}" type="parTrans" cxnId="{F485E76D-4C04-4990-8B75-FEDC12E3DAB3}">
      <dgm:prSet/>
      <dgm:spPr/>
      <dgm:t>
        <a:bodyPr/>
        <a:lstStyle/>
        <a:p>
          <a:endParaRPr lang="en-US"/>
        </a:p>
      </dgm:t>
    </dgm:pt>
    <dgm:pt modelId="{EE35E6F4-FB6E-4570-9071-AE1C60FAB679}" type="sibTrans" cxnId="{F485E76D-4C04-4990-8B75-FEDC12E3DAB3}">
      <dgm:prSet/>
      <dgm:spPr/>
      <dgm:t>
        <a:bodyPr/>
        <a:lstStyle/>
        <a:p>
          <a:endParaRPr lang="en-US"/>
        </a:p>
      </dgm:t>
    </dgm:pt>
    <dgm:pt modelId="{897F21D7-7E03-45ED-BED7-7B0D0011B148}">
      <dgm:prSet/>
      <dgm:spPr/>
      <dgm:t>
        <a:bodyPr/>
        <a:lstStyle/>
        <a:p>
          <a:r>
            <a:rPr lang="en-US"/>
            <a:t>Define the common property: disintegrated storage.</a:t>
          </a:r>
        </a:p>
      </dgm:t>
    </dgm:pt>
    <dgm:pt modelId="{C403ACBC-3D91-432F-9800-09DC81D7250D}" type="parTrans" cxnId="{1493533B-0A94-49A4-965A-4A175A4F72B0}">
      <dgm:prSet/>
      <dgm:spPr/>
      <dgm:t>
        <a:bodyPr/>
        <a:lstStyle/>
        <a:p>
          <a:endParaRPr lang="en-US"/>
        </a:p>
      </dgm:t>
    </dgm:pt>
    <dgm:pt modelId="{BED0D0E2-A2F0-4533-A5CD-8F5E715280F8}" type="sibTrans" cxnId="{1493533B-0A94-49A4-965A-4A175A4F72B0}">
      <dgm:prSet/>
      <dgm:spPr/>
      <dgm:t>
        <a:bodyPr/>
        <a:lstStyle/>
        <a:p>
          <a:endParaRPr lang="en-US"/>
        </a:p>
      </dgm:t>
    </dgm:pt>
    <dgm:pt modelId="{37B13AF6-2360-487A-B855-852F0EF41BAD}">
      <dgm:prSet/>
      <dgm:spPr/>
      <dgm:t>
        <a:bodyPr/>
        <a:lstStyle/>
        <a:p>
          <a:r>
            <a:rPr lang="en-US" b="1" dirty="0"/>
            <a:t>State our lower bounds.</a:t>
          </a:r>
        </a:p>
      </dgm:t>
    </dgm:pt>
    <dgm:pt modelId="{5E06C3BD-0A44-4A07-AB40-0950BF891007}" type="parTrans" cxnId="{7F00E574-0AFC-4CDF-BCEF-C893F79FACD2}">
      <dgm:prSet/>
      <dgm:spPr/>
      <dgm:t>
        <a:bodyPr/>
        <a:lstStyle/>
        <a:p>
          <a:endParaRPr lang="en-US"/>
        </a:p>
      </dgm:t>
    </dgm:pt>
    <dgm:pt modelId="{245372D1-A252-4E4F-AE5D-88DEB1195965}" type="sibTrans" cxnId="{7F00E574-0AFC-4CDF-BCEF-C893F79FACD2}">
      <dgm:prSet/>
      <dgm:spPr/>
      <dgm:t>
        <a:bodyPr/>
        <a:lstStyle/>
        <a:p>
          <a:endParaRPr lang="en-US"/>
        </a:p>
      </dgm:t>
    </dgm:pt>
    <dgm:pt modelId="{0AA45F70-DAA0-4560-90F9-61B9E23D0986}">
      <dgm:prSet/>
      <dgm:spPr/>
      <dgm:t>
        <a:bodyPr/>
        <a:lstStyle/>
        <a:p>
          <a:r>
            <a:rPr lang="en-US" dirty="0"/>
            <a:t>Key lemma.</a:t>
          </a:r>
        </a:p>
      </dgm:t>
    </dgm:pt>
    <dgm:pt modelId="{203713A3-7AB8-471B-8AD8-B965A9AC98A5}" type="parTrans" cxnId="{6E1D4145-BD71-431A-B8BF-F46421DBEA0E}">
      <dgm:prSet/>
      <dgm:spPr/>
      <dgm:t>
        <a:bodyPr/>
        <a:lstStyle/>
        <a:p>
          <a:endParaRPr lang="en-US"/>
        </a:p>
      </dgm:t>
    </dgm:pt>
    <dgm:pt modelId="{37C535DA-7627-4952-B3CD-C57D8EEFCED1}" type="sibTrans" cxnId="{6E1D4145-BD71-431A-B8BF-F46421DBEA0E}">
      <dgm:prSet/>
      <dgm:spPr/>
      <dgm:t>
        <a:bodyPr/>
        <a:lstStyle/>
        <a:p>
          <a:endParaRPr lang="en-US"/>
        </a:p>
      </dgm:t>
    </dgm:pt>
    <dgm:pt modelId="{2727E06E-1B5A-4F42-B476-69ED552AA995}">
      <dgm:prSet/>
      <dgm:spPr/>
      <dgm:t>
        <a:bodyPr/>
        <a:lstStyle/>
        <a:p>
          <a:r>
            <a:rPr lang="en-US" dirty="0"/>
            <a:t>* More details in paper.</a:t>
          </a:r>
        </a:p>
      </dgm:t>
    </dgm:pt>
    <dgm:pt modelId="{378965BE-56C5-48DF-808A-59BC6E6BC721}" type="parTrans" cxnId="{20CECED2-98ED-4984-A4D6-0B680323F282}">
      <dgm:prSet/>
      <dgm:spPr/>
      <dgm:t>
        <a:bodyPr/>
        <a:lstStyle/>
        <a:p>
          <a:endParaRPr lang="en-US"/>
        </a:p>
      </dgm:t>
    </dgm:pt>
    <dgm:pt modelId="{7B60BAAA-ABD9-4D79-BEFB-B75BA5588FA8}" type="sibTrans" cxnId="{20CECED2-98ED-4984-A4D6-0B680323F282}">
      <dgm:prSet/>
      <dgm:spPr/>
      <dgm:t>
        <a:bodyPr/>
        <a:lstStyle/>
        <a:p>
          <a:endParaRPr lang="en-US"/>
        </a:p>
      </dgm:t>
    </dgm:pt>
    <dgm:pt modelId="{56E85263-E163-4F07-972E-763830887418}" type="pres">
      <dgm:prSet presAssocID="{656D5D96-173E-4433-999C-CE99365D09CA}" presName="vert0" presStyleCnt="0">
        <dgm:presLayoutVars>
          <dgm:dir/>
          <dgm:animOne val="branch"/>
          <dgm:animLvl val="lvl"/>
        </dgm:presLayoutVars>
      </dgm:prSet>
      <dgm:spPr/>
    </dgm:pt>
    <dgm:pt modelId="{79889804-7018-4238-9100-090C7875F17B}" type="pres">
      <dgm:prSet presAssocID="{D1493F6E-626F-4FD9-A9E1-D4D43049231C}" presName="thickLine" presStyleLbl="alignNode1" presStyleIdx="0" presStyleCnt="5"/>
      <dgm:spPr/>
    </dgm:pt>
    <dgm:pt modelId="{D94D67CB-B087-4F2E-8FC3-779B79115AC7}" type="pres">
      <dgm:prSet presAssocID="{D1493F6E-626F-4FD9-A9E1-D4D43049231C}" presName="horz1" presStyleCnt="0"/>
      <dgm:spPr/>
    </dgm:pt>
    <dgm:pt modelId="{24D745D4-8D47-47A2-949F-5D92ADD1A45A}" type="pres">
      <dgm:prSet presAssocID="{D1493F6E-626F-4FD9-A9E1-D4D43049231C}" presName="tx1" presStyleLbl="revTx" presStyleIdx="0" presStyleCnt="5"/>
      <dgm:spPr/>
    </dgm:pt>
    <dgm:pt modelId="{8B644A27-8AD0-40AF-ACAD-7FECBCA422FE}" type="pres">
      <dgm:prSet presAssocID="{D1493F6E-626F-4FD9-A9E1-D4D43049231C}" presName="vert1" presStyleCnt="0"/>
      <dgm:spPr/>
    </dgm:pt>
    <dgm:pt modelId="{45DC6214-377D-4766-A671-70C866C2330F}" type="pres">
      <dgm:prSet presAssocID="{897F21D7-7E03-45ED-BED7-7B0D0011B148}" presName="thickLine" presStyleLbl="alignNode1" presStyleIdx="1" presStyleCnt="5"/>
      <dgm:spPr/>
    </dgm:pt>
    <dgm:pt modelId="{61EED1A2-317D-4195-8AE9-261158552838}" type="pres">
      <dgm:prSet presAssocID="{897F21D7-7E03-45ED-BED7-7B0D0011B148}" presName="horz1" presStyleCnt="0"/>
      <dgm:spPr/>
    </dgm:pt>
    <dgm:pt modelId="{2511FB94-E555-4BCB-BA7D-125D54BD7DB1}" type="pres">
      <dgm:prSet presAssocID="{897F21D7-7E03-45ED-BED7-7B0D0011B148}" presName="tx1" presStyleLbl="revTx" presStyleIdx="1" presStyleCnt="5"/>
      <dgm:spPr/>
    </dgm:pt>
    <dgm:pt modelId="{57F6D52B-839A-4FCD-AE03-B271E338FAEB}" type="pres">
      <dgm:prSet presAssocID="{897F21D7-7E03-45ED-BED7-7B0D0011B148}" presName="vert1" presStyleCnt="0"/>
      <dgm:spPr/>
    </dgm:pt>
    <dgm:pt modelId="{A44AEA04-BC70-42A4-A8E1-C1CC33BE6CA3}" type="pres">
      <dgm:prSet presAssocID="{37B13AF6-2360-487A-B855-852F0EF41BAD}" presName="thickLine" presStyleLbl="alignNode1" presStyleIdx="2" presStyleCnt="5"/>
      <dgm:spPr/>
    </dgm:pt>
    <dgm:pt modelId="{43534402-2BE1-4B20-81D7-D9425F4AEC9D}" type="pres">
      <dgm:prSet presAssocID="{37B13AF6-2360-487A-B855-852F0EF41BAD}" presName="horz1" presStyleCnt="0"/>
      <dgm:spPr/>
    </dgm:pt>
    <dgm:pt modelId="{F7E6F24A-7AC4-4C7B-B00A-3DFD98D099BC}" type="pres">
      <dgm:prSet presAssocID="{37B13AF6-2360-487A-B855-852F0EF41BAD}" presName="tx1" presStyleLbl="revTx" presStyleIdx="2" presStyleCnt="5"/>
      <dgm:spPr/>
    </dgm:pt>
    <dgm:pt modelId="{E974AFDB-99EC-4191-B59B-A526EECCA09D}" type="pres">
      <dgm:prSet presAssocID="{37B13AF6-2360-487A-B855-852F0EF41BAD}" presName="vert1" presStyleCnt="0"/>
      <dgm:spPr/>
    </dgm:pt>
    <dgm:pt modelId="{79C71711-CF2B-4793-97C4-915A753C974D}" type="pres">
      <dgm:prSet presAssocID="{0AA45F70-DAA0-4560-90F9-61B9E23D0986}" presName="thickLine" presStyleLbl="alignNode1" presStyleIdx="3" presStyleCnt="5"/>
      <dgm:spPr/>
    </dgm:pt>
    <dgm:pt modelId="{2F2DEAD8-EA63-4CCD-A8DA-BCDFF6355637}" type="pres">
      <dgm:prSet presAssocID="{0AA45F70-DAA0-4560-90F9-61B9E23D0986}" presName="horz1" presStyleCnt="0"/>
      <dgm:spPr/>
    </dgm:pt>
    <dgm:pt modelId="{FDAF8851-A4ED-4324-9429-EF7E355F04D5}" type="pres">
      <dgm:prSet presAssocID="{0AA45F70-DAA0-4560-90F9-61B9E23D0986}" presName="tx1" presStyleLbl="revTx" presStyleIdx="3" presStyleCnt="5"/>
      <dgm:spPr/>
    </dgm:pt>
    <dgm:pt modelId="{66079BC9-BB8D-46DE-8175-E4FF8E51FCFC}" type="pres">
      <dgm:prSet presAssocID="{0AA45F70-DAA0-4560-90F9-61B9E23D0986}" presName="vert1" presStyleCnt="0"/>
      <dgm:spPr/>
    </dgm:pt>
    <dgm:pt modelId="{B3BD9BEE-E04C-45E2-9C1E-1A221F692332}" type="pres">
      <dgm:prSet presAssocID="{2727E06E-1B5A-4F42-B476-69ED552AA995}" presName="thickLine" presStyleLbl="alignNode1" presStyleIdx="4" presStyleCnt="5"/>
      <dgm:spPr/>
    </dgm:pt>
    <dgm:pt modelId="{58999F0A-5BD9-406E-A5DD-EEB10F571E8B}" type="pres">
      <dgm:prSet presAssocID="{2727E06E-1B5A-4F42-B476-69ED552AA995}" presName="horz1" presStyleCnt="0"/>
      <dgm:spPr/>
    </dgm:pt>
    <dgm:pt modelId="{B3456F2C-9AB1-4080-90F5-24A7897F67A4}" type="pres">
      <dgm:prSet presAssocID="{2727E06E-1B5A-4F42-B476-69ED552AA995}" presName="tx1" presStyleLbl="revTx" presStyleIdx="4" presStyleCnt="5"/>
      <dgm:spPr/>
    </dgm:pt>
    <dgm:pt modelId="{9BE4A441-087C-45AD-9F6E-F2118960FF1B}" type="pres">
      <dgm:prSet presAssocID="{2727E06E-1B5A-4F42-B476-69ED552AA995}" presName="vert1" presStyleCnt="0"/>
      <dgm:spPr/>
    </dgm:pt>
  </dgm:ptLst>
  <dgm:cxnLst>
    <dgm:cxn modelId="{CD93961D-10B2-411E-A7F7-9CD9E3A982B3}" type="presOf" srcId="{656D5D96-173E-4433-999C-CE99365D09CA}" destId="{56E85263-E163-4F07-972E-763830887418}" srcOrd="0" destOrd="0" presId="urn:microsoft.com/office/officeart/2008/layout/LinedList"/>
    <dgm:cxn modelId="{EF6B0D33-B4AC-47D5-86C4-B0CE80A33118}" type="presOf" srcId="{2727E06E-1B5A-4F42-B476-69ED552AA995}" destId="{B3456F2C-9AB1-4080-90F5-24A7897F67A4}" srcOrd="0" destOrd="0" presId="urn:microsoft.com/office/officeart/2008/layout/LinedList"/>
    <dgm:cxn modelId="{70423037-5D25-49F5-9DD4-6DF24EF03B20}" type="presOf" srcId="{D1493F6E-626F-4FD9-A9E1-D4D43049231C}" destId="{24D745D4-8D47-47A2-949F-5D92ADD1A45A}" srcOrd="0" destOrd="0" presId="urn:microsoft.com/office/officeart/2008/layout/LinedList"/>
    <dgm:cxn modelId="{1493533B-0A94-49A4-965A-4A175A4F72B0}" srcId="{656D5D96-173E-4433-999C-CE99365D09CA}" destId="{897F21D7-7E03-45ED-BED7-7B0D0011B148}" srcOrd="1" destOrd="0" parTransId="{C403ACBC-3D91-432F-9800-09DC81D7250D}" sibTransId="{BED0D0E2-A2F0-4533-A5CD-8F5E715280F8}"/>
    <dgm:cxn modelId="{6E1D4145-BD71-431A-B8BF-F46421DBEA0E}" srcId="{656D5D96-173E-4433-999C-CE99365D09CA}" destId="{0AA45F70-DAA0-4560-90F9-61B9E23D0986}" srcOrd="3" destOrd="0" parTransId="{203713A3-7AB8-471B-8AD8-B965A9AC98A5}" sibTransId="{37C535DA-7627-4952-B3CD-C57D8EEFCED1}"/>
    <dgm:cxn modelId="{6C529A69-D399-4D7E-884A-416A2688E1C7}" type="presOf" srcId="{897F21D7-7E03-45ED-BED7-7B0D0011B148}" destId="{2511FB94-E555-4BCB-BA7D-125D54BD7DB1}" srcOrd="0" destOrd="0" presId="urn:microsoft.com/office/officeart/2008/layout/LinedList"/>
    <dgm:cxn modelId="{F485E76D-4C04-4990-8B75-FEDC12E3DAB3}" srcId="{656D5D96-173E-4433-999C-CE99365D09CA}" destId="{D1493F6E-626F-4FD9-A9E1-D4D43049231C}" srcOrd="0" destOrd="0" parTransId="{05488745-FDF6-43E4-B79D-A5DA3389F9D3}" sibTransId="{EE35E6F4-FB6E-4570-9071-AE1C60FAB679}"/>
    <dgm:cxn modelId="{7F00E574-0AFC-4CDF-BCEF-C893F79FACD2}" srcId="{656D5D96-173E-4433-999C-CE99365D09CA}" destId="{37B13AF6-2360-487A-B855-852F0EF41BAD}" srcOrd="2" destOrd="0" parTransId="{5E06C3BD-0A44-4A07-AB40-0950BF891007}" sibTransId="{245372D1-A252-4E4F-AE5D-88DEB1195965}"/>
    <dgm:cxn modelId="{910F0075-39F2-4B64-9696-A2DEACD75E67}" type="presOf" srcId="{0AA45F70-DAA0-4560-90F9-61B9E23D0986}" destId="{FDAF8851-A4ED-4324-9429-EF7E355F04D5}" srcOrd="0" destOrd="0" presId="urn:microsoft.com/office/officeart/2008/layout/LinedList"/>
    <dgm:cxn modelId="{20CECED2-98ED-4984-A4D6-0B680323F282}" srcId="{656D5D96-173E-4433-999C-CE99365D09CA}" destId="{2727E06E-1B5A-4F42-B476-69ED552AA995}" srcOrd="4" destOrd="0" parTransId="{378965BE-56C5-48DF-808A-59BC6E6BC721}" sibTransId="{7B60BAAA-ABD9-4D79-BEFB-B75BA5588FA8}"/>
    <dgm:cxn modelId="{91339BEE-0C23-4DA5-B2D2-233CD0C674CF}" type="presOf" srcId="{37B13AF6-2360-487A-B855-852F0EF41BAD}" destId="{F7E6F24A-7AC4-4C7B-B00A-3DFD98D099BC}" srcOrd="0" destOrd="0" presId="urn:microsoft.com/office/officeart/2008/layout/LinedList"/>
    <dgm:cxn modelId="{489C5E19-85EE-4687-8747-312471BB7219}" type="presParOf" srcId="{56E85263-E163-4F07-972E-763830887418}" destId="{79889804-7018-4238-9100-090C7875F17B}" srcOrd="0" destOrd="0" presId="urn:microsoft.com/office/officeart/2008/layout/LinedList"/>
    <dgm:cxn modelId="{BA335962-387A-4F43-B55C-904831D0DC86}" type="presParOf" srcId="{56E85263-E163-4F07-972E-763830887418}" destId="{D94D67CB-B087-4F2E-8FC3-779B79115AC7}" srcOrd="1" destOrd="0" presId="urn:microsoft.com/office/officeart/2008/layout/LinedList"/>
    <dgm:cxn modelId="{F72D129B-D652-4484-9F14-5DFBFED9D417}" type="presParOf" srcId="{D94D67CB-B087-4F2E-8FC3-779B79115AC7}" destId="{24D745D4-8D47-47A2-949F-5D92ADD1A45A}" srcOrd="0" destOrd="0" presId="urn:microsoft.com/office/officeart/2008/layout/LinedList"/>
    <dgm:cxn modelId="{19F92593-F4B0-42E4-B260-018444EB336F}" type="presParOf" srcId="{D94D67CB-B087-4F2E-8FC3-779B79115AC7}" destId="{8B644A27-8AD0-40AF-ACAD-7FECBCA422FE}" srcOrd="1" destOrd="0" presId="urn:microsoft.com/office/officeart/2008/layout/LinedList"/>
    <dgm:cxn modelId="{7CD379F0-3E52-4EEE-A310-F51E1FEC515B}" type="presParOf" srcId="{56E85263-E163-4F07-972E-763830887418}" destId="{45DC6214-377D-4766-A671-70C866C2330F}" srcOrd="2" destOrd="0" presId="urn:microsoft.com/office/officeart/2008/layout/LinedList"/>
    <dgm:cxn modelId="{FC91EF58-82FD-41D9-95F1-9CBB441E9D39}" type="presParOf" srcId="{56E85263-E163-4F07-972E-763830887418}" destId="{61EED1A2-317D-4195-8AE9-261158552838}" srcOrd="3" destOrd="0" presId="urn:microsoft.com/office/officeart/2008/layout/LinedList"/>
    <dgm:cxn modelId="{0032BF16-800A-47DB-8D20-0395926BB270}" type="presParOf" srcId="{61EED1A2-317D-4195-8AE9-261158552838}" destId="{2511FB94-E555-4BCB-BA7D-125D54BD7DB1}" srcOrd="0" destOrd="0" presId="urn:microsoft.com/office/officeart/2008/layout/LinedList"/>
    <dgm:cxn modelId="{42775BE7-AADE-4E8A-979D-229BB4C9210D}" type="presParOf" srcId="{61EED1A2-317D-4195-8AE9-261158552838}" destId="{57F6D52B-839A-4FCD-AE03-B271E338FAEB}" srcOrd="1" destOrd="0" presId="urn:microsoft.com/office/officeart/2008/layout/LinedList"/>
    <dgm:cxn modelId="{741A354F-2296-4DCE-8B9E-BE6D13CBCDB1}" type="presParOf" srcId="{56E85263-E163-4F07-972E-763830887418}" destId="{A44AEA04-BC70-42A4-A8E1-C1CC33BE6CA3}" srcOrd="4" destOrd="0" presId="urn:microsoft.com/office/officeart/2008/layout/LinedList"/>
    <dgm:cxn modelId="{9AD8C66D-8C7B-462D-A626-40FB3CBA3AEC}" type="presParOf" srcId="{56E85263-E163-4F07-972E-763830887418}" destId="{43534402-2BE1-4B20-81D7-D9425F4AEC9D}" srcOrd="5" destOrd="0" presId="urn:microsoft.com/office/officeart/2008/layout/LinedList"/>
    <dgm:cxn modelId="{E85C2121-D6A0-4013-A249-49328B8929B0}" type="presParOf" srcId="{43534402-2BE1-4B20-81D7-D9425F4AEC9D}" destId="{F7E6F24A-7AC4-4C7B-B00A-3DFD98D099BC}" srcOrd="0" destOrd="0" presId="urn:microsoft.com/office/officeart/2008/layout/LinedList"/>
    <dgm:cxn modelId="{6E86CDE8-6CCF-46CC-8CC2-A29F09BEB0F4}" type="presParOf" srcId="{43534402-2BE1-4B20-81D7-D9425F4AEC9D}" destId="{E974AFDB-99EC-4191-B59B-A526EECCA09D}" srcOrd="1" destOrd="0" presId="urn:microsoft.com/office/officeart/2008/layout/LinedList"/>
    <dgm:cxn modelId="{64D19733-DF5E-4409-AE12-527A013987EB}" type="presParOf" srcId="{56E85263-E163-4F07-972E-763830887418}" destId="{79C71711-CF2B-4793-97C4-915A753C974D}" srcOrd="6" destOrd="0" presId="urn:microsoft.com/office/officeart/2008/layout/LinedList"/>
    <dgm:cxn modelId="{4ABFAC61-86EB-4877-AC21-1265397606E7}" type="presParOf" srcId="{56E85263-E163-4F07-972E-763830887418}" destId="{2F2DEAD8-EA63-4CCD-A8DA-BCDFF6355637}" srcOrd="7" destOrd="0" presId="urn:microsoft.com/office/officeart/2008/layout/LinedList"/>
    <dgm:cxn modelId="{EAD34417-BFD7-4058-ACC6-0E6AA99E6B14}" type="presParOf" srcId="{2F2DEAD8-EA63-4CCD-A8DA-BCDFF6355637}" destId="{FDAF8851-A4ED-4324-9429-EF7E355F04D5}" srcOrd="0" destOrd="0" presId="urn:microsoft.com/office/officeart/2008/layout/LinedList"/>
    <dgm:cxn modelId="{AE214E20-13C0-47B2-B374-DABBA78C7456}" type="presParOf" srcId="{2F2DEAD8-EA63-4CCD-A8DA-BCDFF6355637}" destId="{66079BC9-BB8D-46DE-8175-E4FF8E51FCFC}" srcOrd="1" destOrd="0" presId="urn:microsoft.com/office/officeart/2008/layout/LinedList"/>
    <dgm:cxn modelId="{401E163D-27F0-4D70-B27E-07AE49A3390B}" type="presParOf" srcId="{56E85263-E163-4F07-972E-763830887418}" destId="{B3BD9BEE-E04C-45E2-9C1E-1A221F692332}" srcOrd="8" destOrd="0" presId="urn:microsoft.com/office/officeart/2008/layout/LinedList"/>
    <dgm:cxn modelId="{03418930-E458-4C77-BD7B-58E9D4036437}" type="presParOf" srcId="{56E85263-E163-4F07-972E-763830887418}" destId="{58999F0A-5BD9-406E-A5DD-EEB10F571E8B}" srcOrd="9" destOrd="0" presId="urn:microsoft.com/office/officeart/2008/layout/LinedList"/>
    <dgm:cxn modelId="{653DD15C-0948-4898-A97A-C4B8A48B49C2}" type="presParOf" srcId="{58999F0A-5BD9-406E-A5DD-EEB10F571E8B}" destId="{B3456F2C-9AB1-4080-90F5-24A7897F67A4}" srcOrd="0" destOrd="0" presId="urn:microsoft.com/office/officeart/2008/layout/LinedList"/>
    <dgm:cxn modelId="{ED6E9575-339D-44E6-8DBE-EB02A67C733C}" type="presParOf" srcId="{58999F0A-5BD9-406E-A5DD-EEB10F571E8B}" destId="{9BE4A441-087C-45AD-9F6E-F2118960FF1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6D5D96-173E-4433-999C-CE99365D09CA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93F6E-626F-4FD9-A9E1-D4D43049231C}">
      <dgm:prSet/>
      <dgm:spPr/>
      <dgm:t>
        <a:bodyPr/>
        <a:lstStyle/>
        <a:p>
          <a:r>
            <a:rPr lang="en-US" b="0" dirty="0"/>
            <a:t>Overview of different scenarios.</a:t>
          </a:r>
        </a:p>
      </dgm:t>
    </dgm:pt>
    <dgm:pt modelId="{05488745-FDF6-43E4-B79D-A5DA3389F9D3}" type="parTrans" cxnId="{F485E76D-4C04-4990-8B75-FEDC12E3DAB3}">
      <dgm:prSet/>
      <dgm:spPr/>
      <dgm:t>
        <a:bodyPr/>
        <a:lstStyle/>
        <a:p>
          <a:endParaRPr lang="en-US"/>
        </a:p>
      </dgm:t>
    </dgm:pt>
    <dgm:pt modelId="{EE35E6F4-FB6E-4570-9071-AE1C60FAB679}" type="sibTrans" cxnId="{F485E76D-4C04-4990-8B75-FEDC12E3DAB3}">
      <dgm:prSet/>
      <dgm:spPr/>
      <dgm:t>
        <a:bodyPr/>
        <a:lstStyle/>
        <a:p>
          <a:endParaRPr lang="en-US"/>
        </a:p>
      </dgm:t>
    </dgm:pt>
    <dgm:pt modelId="{897F21D7-7E03-45ED-BED7-7B0D0011B148}">
      <dgm:prSet/>
      <dgm:spPr/>
      <dgm:t>
        <a:bodyPr/>
        <a:lstStyle/>
        <a:p>
          <a:r>
            <a:rPr lang="en-US"/>
            <a:t>Define the common property: disintegrated storage.</a:t>
          </a:r>
        </a:p>
      </dgm:t>
    </dgm:pt>
    <dgm:pt modelId="{C403ACBC-3D91-432F-9800-09DC81D7250D}" type="parTrans" cxnId="{1493533B-0A94-49A4-965A-4A175A4F72B0}">
      <dgm:prSet/>
      <dgm:spPr/>
      <dgm:t>
        <a:bodyPr/>
        <a:lstStyle/>
        <a:p>
          <a:endParaRPr lang="en-US"/>
        </a:p>
      </dgm:t>
    </dgm:pt>
    <dgm:pt modelId="{BED0D0E2-A2F0-4533-A5CD-8F5E715280F8}" type="sibTrans" cxnId="{1493533B-0A94-49A4-965A-4A175A4F72B0}">
      <dgm:prSet/>
      <dgm:spPr/>
      <dgm:t>
        <a:bodyPr/>
        <a:lstStyle/>
        <a:p>
          <a:endParaRPr lang="en-US"/>
        </a:p>
      </dgm:t>
    </dgm:pt>
    <dgm:pt modelId="{37B13AF6-2360-487A-B855-852F0EF41BAD}">
      <dgm:prSet/>
      <dgm:spPr/>
      <dgm:t>
        <a:bodyPr/>
        <a:lstStyle/>
        <a:p>
          <a:r>
            <a:rPr lang="en-US" b="0" dirty="0"/>
            <a:t>State our lower bounds.</a:t>
          </a:r>
        </a:p>
      </dgm:t>
    </dgm:pt>
    <dgm:pt modelId="{5E06C3BD-0A44-4A07-AB40-0950BF891007}" type="parTrans" cxnId="{7F00E574-0AFC-4CDF-BCEF-C893F79FACD2}">
      <dgm:prSet/>
      <dgm:spPr/>
      <dgm:t>
        <a:bodyPr/>
        <a:lstStyle/>
        <a:p>
          <a:endParaRPr lang="en-US"/>
        </a:p>
      </dgm:t>
    </dgm:pt>
    <dgm:pt modelId="{245372D1-A252-4E4F-AE5D-88DEB1195965}" type="sibTrans" cxnId="{7F00E574-0AFC-4CDF-BCEF-C893F79FACD2}">
      <dgm:prSet/>
      <dgm:spPr/>
      <dgm:t>
        <a:bodyPr/>
        <a:lstStyle/>
        <a:p>
          <a:endParaRPr lang="en-US"/>
        </a:p>
      </dgm:t>
    </dgm:pt>
    <dgm:pt modelId="{0AA45F70-DAA0-4560-90F9-61B9E23D0986}">
      <dgm:prSet/>
      <dgm:spPr/>
      <dgm:t>
        <a:bodyPr/>
        <a:lstStyle/>
        <a:p>
          <a:r>
            <a:rPr lang="en-US" b="1" dirty="0"/>
            <a:t>Key lemma.</a:t>
          </a:r>
        </a:p>
      </dgm:t>
    </dgm:pt>
    <dgm:pt modelId="{203713A3-7AB8-471B-8AD8-B965A9AC98A5}" type="parTrans" cxnId="{6E1D4145-BD71-431A-B8BF-F46421DBEA0E}">
      <dgm:prSet/>
      <dgm:spPr/>
      <dgm:t>
        <a:bodyPr/>
        <a:lstStyle/>
        <a:p>
          <a:endParaRPr lang="en-US"/>
        </a:p>
      </dgm:t>
    </dgm:pt>
    <dgm:pt modelId="{37C535DA-7627-4952-B3CD-C57D8EEFCED1}" type="sibTrans" cxnId="{6E1D4145-BD71-431A-B8BF-F46421DBEA0E}">
      <dgm:prSet/>
      <dgm:spPr/>
      <dgm:t>
        <a:bodyPr/>
        <a:lstStyle/>
        <a:p>
          <a:endParaRPr lang="en-US"/>
        </a:p>
      </dgm:t>
    </dgm:pt>
    <dgm:pt modelId="{2727E06E-1B5A-4F42-B476-69ED552AA995}">
      <dgm:prSet/>
      <dgm:spPr/>
      <dgm:t>
        <a:bodyPr/>
        <a:lstStyle/>
        <a:p>
          <a:r>
            <a:rPr lang="en-US" dirty="0"/>
            <a:t>* More details in paper.</a:t>
          </a:r>
        </a:p>
      </dgm:t>
    </dgm:pt>
    <dgm:pt modelId="{378965BE-56C5-48DF-808A-59BC6E6BC721}" type="parTrans" cxnId="{20CECED2-98ED-4984-A4D6-0B680323F282}">
      <dgm:prSet/>
      <dgm:spPr/>
      <dgm:t>
        <a:bodyPr/>
        <a:lstStyle/>
        <a:p>
          <a:endParaRPr lang="en-US"/>
        </a:p>
      </dgm:t>
    </dgm:pt>
    <dgm:pt modelId="{7B60BAAA-ABD9-4D79-BEFB-B75BA5588FA8}" type="sibTrans" cxnId="{20CECED2-98ED-4984-A4D6-0B680323F282}">
      <dgm:prSet/>
      <dgm:spPr/>
      <dgm:t>
        <a:bodyPr/>
        <a:lstStyle/>
        <a:p>
          <a:endParaRPr lang="en-US"/>
        </a:p>
      </dgm:t>
    </dgm:pt>
    <dgm:pt modelId="{56E85263-E163-4F07-972E-763830887418}" type="pres">
      <dgm:prSet presAssocID="{656D5D96-173E-4433-999C-CE99365D09CA}" presName="vert0" presStyleCnt="0">
        <dgm:presLayoutVars>
          <dgm:dir/>
          <dgm:animOne val="branch"/>
          <dgm:animLvl val="lvl"/>
        </dgm:presLayoutVars>
      </dgm:prSet>
      <dgm:spPr/>
    </dgm:pt>
    <dgm:pt modelId="{79889804-7018-4238-9100-090C7875F17B}" type="pres">
      <dgm:prSet presAssocID="{D1493F6E-626F-4FD9-A9E1-D4D43049231C}" presName="thickLine" presStyleLbl="alignNode1" presStyleIdx="0" presStyleCnt="5"/>
      <dgm:spPr/>
    </dgm:pt>
    <dgm:pt modelId="{D94D67CB-B087-4F2E-8FC3-779B79115AC7}" type="pres">
      <dgm:prSet presAssocID="{D1493F6E-626F-4FD9-A9E1-D4D43049231C}" presName="horz1" presStyleCnt="0"/>
      <dgm:spPr/>
    </dgm:pt>
    <dgm:pt modelId="{24D745D4-8D47-47A2-949F-5D92ADD1A45A}" type="pres">
      <dgm:prSet presAssocID="{D1493F6E-626F-4FD9-A9E1-D4D43049231C}" presName="tx1" presStyleLbl="revTx" presStyleIdx="0" presStyleCnt="5"/>
      <dgm:spPr/>
    </dgm:pt>
    <dgm:pt modelId="{8B644A27-8AD0-40AF-ACAD-7FECBCA422FE}" type="pres">
      <dgm:prSet presAssocID="{D1493F6E-626F-4FD9-A9E1-D4D43049231C}" presName="vert1" presStyleCnt="0"/>
      <dgm:spPr/>
    </dgm:pt>
    <dgm:pt modelId="{45DC6214-377D-4766-A671-70C866C2330F}" type="pres">
      <dgm:prSet presAssocID="{897F21D7-7E03-45ED-BED7-7B0D0011B148}" presName="thickLine" presStyleLbl="alignNode1" presStyleIdx="1" presStyleCnt="5"/>
      <dgm:spPr/>
    </dgm:pt>
    <dgm:pt modelId="{61EED1A2-317D-4195-8AE9-261158552838}" type="pres">
      <dgm:prSet presAssocID="{897F21D7-7E03-45ED-BED7-7B0D0011B148}" presName="horz1" presStyleCnt="0"/>
      <dgm:spPr/>
    </dgm:pt>
    <dgm:pt modelId="{2511FB94-E555-4BCB-BA7D-125D54BD7DB1}" type="pres">
      <dgm:prSet presAssocID="{897F21D7-7E03-45ED-BED7-7B0D0011B148}" presName="tx1" presStyleLbl="revTx" presStyleIdx="1" presStyleCnt="5"/>
      <dgm:spPr/>
    </dgm:pt>
    <dgm:pt modelId="{57F6D52B-839A-4FCD-AE03-B271E338FAEB}" type="pres">
      <dgm:prSet presAssocID="{897F21D7-7E03-45ED-BED7-7B0D0011B148}" presName="vert1" presStyleCnt="0"/>
      <dgm:spPr/>
    </dgm:pt>
    <dgm:pt modelId="{A44AEA04-BC70-42A4-A8E1-C1CC33BE6CA3}" type="pres">
      <dgm:prSet presAssocID="{37B13AF6-2360-487A-B855-852F0EF41BAD}" presName="thickLine" presStyleLbl="alignNode1" presStyleIdx="2" presStyleCnt="5"/>
      <dgm:spPr/>
    </dgm:pt>
    <dgm:pt modelId="{43534402-2BE1-4B20-81D7-D9425F4AEC9D}" type="pres">
      <dgm:prSet presAssocID="{37B13AF6-2360-487A-B855-852F0EF41BAD}" presName="horz1" presStyleCnt="0"/>
      <dgm:spPr/>
    </dgm:pt>
    <dgm:pt modelId="{F7E6F24A-7AC4-4C7B-B00A-3DFD98D099BC}" type="pres">
      <dgm:prSet presAssocID="{37B13AF6-2360-487A-B855-852F0EF41BAD}" presName="tx1" presStyleLbl="revTx" presStyleIdx="2" presStyleCnt="5"/>
      <dgm:spPr/>
    </dgm:pt>
    <dgm:pt modelId="{E974AFDB-99EC-4191-B59B-A526EECCA09D}" type="pres">
      <dgm:prSet presAssocID="{37B13AF6-2360-487A-B855-852F0EF41BAD}" presName="vert1" presStyleCnt="0"/>
      <dgm:spPr/>
    </dgm:pt>
    <dgm:pt modelId="{79C71711-CF2B-4793-97C4-915A753C974D}" type="pres">
      <dgm:prSet presAssocID="{0AA45F70-DAA0-4560-90F9-61B9E23D0986}" presName="thickLine" presStyleLbl="alignNode1" presStyleIdx="3" presStyleCnt="5"/>
      <dgm:spPr/>
    </dgm:pt>
    <dgm:pt modelId="{2F2DEAD8-EA63-4CCD-A8DA-BCDFF6355637}" type="pres">
      <dgm:prSet presAssocID="{0AA45F70-DAA0-4560-90F9-61B9E23D0986}" presName="horz1" presStyleCnt="0"/>
      <dgm:spPr/>
    </dgm:pt>
    <dgm:pt modelId="{FDAF8851-A4ED-4324-9429-EF7E355F04D5}" type="pres">
      <dgm:prSet presAssocID="{0AA45F70-DAA0-4560-90F9-61B9E23D0986}" presName="tx1" presStyleLbl="revTx" presStyleIdx="3" presStyleCnt="5"/>
      <dgm:spPr/>
    </dgm:pt>
    <dgm:pt modelId="{66079BC9-BB8D-46DE-8175-E4FF8E51FCFC}" type="pres">
      <dgm:prSet presAssocID="{0AA45F70-DAA0-4560-90F9-61B9E23D0986}" presName="vert1" presStyleCnt="0"/>
      <dgm:spPr/>
    </dgm:pt>
    <dgm:pt modelId="{B3BD9BEE-E04C-45E2-9C1E-1A221F692332}" type="pres">
      <dgm:prSet presAssocID="{2727E06E-1B5A-4F42-B476-69ED552AA995}" presName="thickLine" presStyleLbl="alignNode1" presStyleIdx="4" presStyleCnt="5"/>
      <dgm:spPr/>
    </dgm:pt>
    <dgm:pt modelId="{58999F0A-5BD9-406E-A5DD-EEB10F571E8B}" type="pres">
      <dgm:prSet presAssocID="{2727E06E-1B5A-4F42-B476-69ED552AA995}" presName="horz1" presStyleCnt="0"/>
      <dgm:spPr/>
    </dgm:pt>
    <dgm:pt modelId="{B3456F2C-9AB1-4080-90F5-24A7897F67A4}" type="pres">
      <dgm:prSet presAssocID="{2727E06E-1B5A-4F42-B476-69ED552AA995}" presName="tx1" presStyleLbl="revTx" presStyleIdx="4" presStyleCnt="5"/>
      <dgm:spPr/>
    </dgm:pt>
    <dgm:pt modelId="{9BE4A441-087C-45AD-9F6E-F2118960FF1B}" type="pres">
      <dgm:prSet presAssocID="{2727E06E-1B5A-4F42-B476-69ED552AA995}" presName="vert1" presStyleCnt="0"/>
      <dgm:spPr/>
    </dgm:pt>
  </dgm:ptLst>
  <dgm:cxnLst>
    <dgm:cxn modelId="{CD93961D-10B2-411E-A7F7-9CD9E3A982B3}" type="presOf" srcId="{656D5D96-173E-4433-999C-CE99365D09CA}" destId="{56E85263-E163-4F07-972E-763830887418}" srcOrd="0" destOrd="0" presId="urn:microsoft.com/office/officeart/2008/layout/LinedList"/>
    <dgm:cxn modelId="{EF6B0D33-B4AC-47D5-86C4-B0CE80A33118}" type="presOf" srcId="{2727E06E-1B5A-4F42-B476-69ED552AA995}" destId="{B3456F2C-9AB1-4080-90F5-24A7897F67A4}" srcOrd="0" destOrd="0" presId="urn:microsoft.com/office/officeart/2008/layout/LinedList"/>
    <dgm:cxn modelId="{70423037-5D25-49F5-9DD4-6DF24EF03B20}" type="presOf" srcId="{D1493F6E-626F-4FD9-A9E1-D4D43049231C}" destId="{24D745D4-8D47-47A2-949F-5D92ADD1A45A}" srcOrd="0" destOrd="0" presId="urn:microsoft.com/office/officeart/2008/layout/LinedList"/>
    <dgm:cxn modelId="{1493533B-0A94-49A4-965A-4A175A4F72B0}" srcId="{656D5D96-173E-4433-999C-CE99365D09CA}" destId="{897F21D7-7E03-45ED-BED7-7B0D0011B148}" srcOrd="1" destOrd="0" parTransId="{C403ACBC-3D91-432F-9800-09DC81D7250D}" sibTransId="{BED0D0E2-A2F0-4533-A5CD-8F5E715280F8}"/>
    <dgm:cxn modelId="{6E1D4145-BD71-431A-B8BF-F46421DBEA0E}" srcId="{656D5D96-173E-4433-999C-CE99365D09CA}" destId="{0AA45F70-DAA0-4560-90F9-61B9E23D0986}" srcOrd="3" destOrd="0" parTransId="{203713A3-7AB8-471B-8AD8-B965A9AC98A5}" sibTransId="{37C535DA-7627-4952-B3CD-C57D8EEFCED1}"/>
    <dgm:cxn modelId="{6C529A69-D399-4D7E-884A-416A2688E1C7}" type="presOf" srcId="{897F21D7-7E03-45ED-BED7-7B0D0011B148}" destId="{2511FB94-E555-4BCB-BA7D-125D54BD7DB1}" srcOrd="0" destOrd="0" presId="urn:microsoft.com/office/officeart/2008/layout/LinedList"/>
    <dgm:cxn modelId="{F485E76D-4C04-4990-8B75-FEDC12E3DAB3}" srcId="{656D5D96-173E-4433-999C-CE99365D09CA}" destId="{D1493F6E-626F-4FD9-A9E1-D4D43049231C}" srcOrd="0" destOrd="0" parTransId="{05488745-FDF6-43E4-B79D-A5DA3389F9D3}" sibTransId="{EE35E6F4-FB6E-4570-9071-AE1C60FAB679}"/>
    <dgm:cxn modelId="{7F00E574-0AFC-4CDF-BCEF-C893F79FACD2}" srcId="{656D5D96-173E-4433-999C-CE99365D09CA}" destId="{37B13AF6-2360-487A-B855-852F0EF41BAD}" srcOrd="2" destOrd="0" parTransId="{5E06C3BD-0A44-4A07-AB40-0950BF891007}" sibTransId="{245372D1-A252-4E4F-AE5D-88DEB1195965}"/>
    <dgm:cxn modelId="{910F0075-39F2-4B64-9696-A2DEACD75E67}" type="presOf" srcId="{0AA45F70-DAA0-4560-90F9-61B9E23D0986}" destId="{FDAF8851-A4ED-4324-9429-EF7E355F04D5}" srcOrd="0" destOrd="0" presId="urn:microsoft.com/office/officeart/2008/layout/LinedList"/>
    <dgm:cxn modelId="{20CECED2-98ED-4984-A4D6-0B680323F282}" srcId="{656D5D96-173E-4433-999C-CE99365D09CA}" destId="{2727E06E-1B5A-4F42-B476-69ED552AA995}" srcOrd="4" destOrd="0" parTransId="{378965BE-56C5-48DF-808A-59BC6E6BC721}" sibTransId="{7B60BAAA-ABD9-4D79-BEFB-B75BA5588FA8}"/>
    <dgm:cxn modelId="{91339BEE-0C23-4DA5-B2D2-233CD0C674CF}" type="presOf" srcId="{37B13AF6-2360-487A-B855-852F0EF41BAD}" destId="{F7E6F24A-7AC4-4C7B-B00A-3DFD98D099BC}" srcOrd="0" destOrd="0" presId="urn:microsoft.com/office/officeart/2008/layout/LinedList"/>
    <dgm:cxn modelId="{489C5E19-85EE-4687-8747-312471BB7219}" type="presParOf" srcId="{56E85263-E163-4F07-972E-763830887418}" destId="{79889804-7018-4238-9100-090C7875F17B}" srcOrd="0" destOrd="0" presId="urn:microsoft.com/office/officeart/2008/layout/LinedList"/>
    <dgm:cxn modelId="{BA335962-387A-4F43-B55C-904831D0DC86}" type="presParOf" srcId="{56E85263-E163-4F07-972E-763830887418}" destId="{D94D67CB-B087-4F2E-8FC3-779B79115AC7}" srcOrd="1" destOrd="0" presId="urn:microsoft.com/office/officeart/2008/layout/LinedList"/>
    <dgm:cxn modelId="{F72D129B-D652-4484-9F14-5DFBFED9D417}" type="presParOf" srcId="{D94D67CB-B087-4F2E-8FC3-779B79115AC7}" destId="{24D745D4-8D47-47A2-949F-5D92ADD1A45A}" srcOrd="0" destOrd="0" presId="urn:microsoft.com/office/officeart/2008/layout/LinedList"/>
    <dgm:cxn modelId="{19F92593-F4B0-42E4-B260-018444EB336F}" type="presParOf" srcId="{D94D67CB-B087-4F2E-8FC3-779B79115AC7}" destId="{8B644A27-8AD0-40AF-ACAD-7FECBCA422FE}" srcOrd="1" destOrd="0" presId="urn:microsoft.com/office/officeart/2008/layout/LinedList"/>
    <dgm:cxn modelId="{7CD379F0-3E52-4EEE-A310-F51E1FEC515B}" type="presParOf" srcId="{56E85263-E163-4F07-972E-763830887418}" destId="{45DC6214-377D-4766-A671-70C866C2330F}" srcOrd="2" destOrd="0" presId="urn:microsoft.com/office/officeart/2008/layout/LinedList"/>
    <dgm:cxn modelId="{FC91EF58-82FD-41D9-95F1-9CBB441E9D39}" type="presParOf" srcId="{56E85263-E163-4F07-972E-763830887418}" destId="{61EED1A2-317D-4195-8AE9-261158552838}" srcOrd="3" destOrd="0" presId="urn:microsoft.com/office/officeart/2008/layout/LinedList"/>
    <dgm:cxn modelId="{0032BF16-800A-47DB-8D20-0395926BB270}" type="presParOf" srcId="{61EED1A2-317D-4195-8AE9-261158552838}" destId="{2511FB94-E555-4BCB-BA7D-125D54BD7DB1}" srcOrd="0" destOrd="0" presId="urn:microsoft.com/office/officeart/2008/layout/LinedList"/>
    <dgm:cxn modelId="{42775BE7-AADE-4E8A-979D-229BB4C9210D}" type="presParOf" srcId="{61EED1A2-317D-4195-8AE9-261158552838}" destId="{57F6D52B-839A-4FCD-AE03-B271E338FAEB}" srcOrd="1" destOrd="0" presId="urn:microsoft.com/office/officeart/2008/layout/LinedList"/>
    <dgm:cxn modelId="{741A354F-2296-4DCE-8B9E-BE6D13CBCDB1}" type="presParOf" srcId="{56E85263-E163-4F07-972E-763830887418}" destId="{A44AEA04-BC70-42A4-A8E1-C1CC33BE6CA3}" srcOrd="4" destOrd="0" presId="urn:microsoft.com/office/officeart/2008/layout/LinedList"/>
    <dgm:cxn modelId="{9AD8C66D-8C7B-462D-A626-40FB3CBA3AEC}" type="presParOf" srcId="{56E85263-E163-4F07-972E-763830887418}" destId="{43534402-2BE1-4B20-81D7-D9425F4AEC9D}" srcOrd="5" destOrd="0" presId="urn:microsoft.com/office/officeart/2008/layout/LinedList"/>
    <dgm:cxn modelId="{E85C2121-D6A0-4013-A249-49328B8929B0}" type="presParOf" srcId="{43534402-2BE1-4B20-81D7-D9425F4AEC9D}" destId="{F7E6F24A-7AC4-4C7B-B00A-3DFD98D099BC}" srcOrd="0" destOrd="0" presId="urn:microsoft.com/office/officeart/2008/layout/LinedList"/>
    <dgm:cxn modelId="{6E86CDE8-6CCF-46CC-8CC2-A29F09BEB0F4}" type="presParOf" srcId="{43534402-2BE1-4B20-81D7-D9425F4AEC9D}" destId="{E974AFDB-99EC-4191-B59B-A526EECCA09D}" srcOrd="1" destOrd="0" presId="urn:microsoft.com/office/officeart/2008/layout/LinedList"/>
    <dgm:cxn modelId="{64D19733-DF5E-4409-AE12-527A013987EB}" type="presParOf" srcId="{56E85263-E163-4F07-972E-763830887418}" destId="{79C71711-CF2B-4793-97C4-915A753C974D}" srcOrd="6" destOrd="0" presId="urn:microsoft.com/office/officeart/2008/layout/LinedList"/>
    <dgm:cxn modelId="{4ABFAC61-86EB-4877-AC21-1265397606E7}" type="presParOf" srcId="{56E85263-E163-4F07-972E-763830887418}" destId="{2F2DEAD8-EA63-4CCD-A8DA-BCDFF6355637}" srcOrd="7" destOrd="0" presId="urn:microsoft.com/office/officeart/2008/layout/LinedList"/>
    <dgm:cxn modelId="{EAD34417-BFD7-4058-ACC6-0E6AA99E6B14}" type="presParOf" srcId="{2F2DEAD8-EA63-4CCD-A8DA-BCDFF6355637}" destId="{FDAF8851-A4ED-4324-9429-EF7E355F04D5}" srcOrd="0" destOrd="0" presId="urn:microsoft.com/office/officeart/2008/layout/LinedList"/>
    <dgm:cxn modelId="{AE214E20-13C0-47B2-B374-DABBA78C7456}" type="presParOf" srcId="{2F2DEAD8-EA63-4CCD-A8DA-BCDFF6355637}" destId="{66079BC9-BB8D-46DE-8175-E4FF8E51FCFC}" srcOrd="1" destOrd="0" presId="urn:microsoft.com/office/officeart/2008/layout/LinedList"/>
    <dgm:cxn modelId="{401E163D-27F0-4D70-B27E-07AE49A3390B}" type="presParOf" srcId="{56E85263-E163-4F07-972E-763830887418}" destId="{B3BD9BEE-E04C-45E2-9C1E-1A221F692332}" srcOrd="8" destOrd="0" presId="urn:microsoft.com/office/officeart/2008/layout/LinedList"/>
    <dgm:cxn modelId="{03418930-E458-4C77-BD7B-58E9D4036437}" type="presParOf" srcId="{56E85263-E163-4F07-972E-763830887418}" destId="{58999F0A-5BD9-406E-A5DD-EEB10F571E8B}" srcOrd="9" destOrd="0" presId="urn:microsoft.com/office/officeart/2008/layout/LinedList"/>
    <dgm:cxn modelId="{653DD15C-0948-4898-A97A-C4B8A48B49C2}" type="presParOf" srcId="{58999F0A-5BD9-406E-A5DD-EEB10F571E8B}" destId="{B3456F2C-9AB1-4080-90F5-24A7897F67A4}" srcOrd="0" destOrd="0" presId="urn:microsoft.com/office/officeart/2008/layout/LinedList"/>
    <dgm:cxn modelId="{ED6E9575-339D-44E6-8DBE-EB02A67C733C}" type="presParOf" srcId="{58999F0A-5BD9-406E-A5DD-EEB10F571E8B}" destId="{9BE4A441-087C-45AD-9F6E-F2118960FF1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AFE13-B8D9-46D6-90DD-96E4C3EBFBF7}">
      <dsp:nvSpPr>
        <dsp:cNvPr id="0" name=""/>
        <dsp:cNvSpPr/>
      </dsp:nvSpPr>
      <dsp:spPr>
        <a:xfrm>
          <a:off x="0" y="552"/>
          <a:ext cx="7315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1FE246-EE14-4EB5-99AF-D9FFD614B16F}">
      <dsp:nvSpPr>
        <dsp:cNvPr id="0" name=""/>
        <dsp:cNvSpPr/>
      </dsp:nvSpPr>
      <dsp:spPr>
        <a:xfrm>
          <a:off x="0" y="552"/>
          <a:ext cx="7315200" cy="90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Overview of different scenarios.</a:t>
          </a:r>
        </a:p>
      </dsp:txBody>
      <dsp:txXfrm>
        <a:off x="0" y="552"/>
        <a:ext cx="7315200" cy="904720"/>
      </dsp:txXfrm>
    </dsp:sp>
    <dsp:sp modelId="{C16DF5BD-0090-4009-85D1-71276CD93169}">
      <dsp:nvSpPr>
        <dsp:cNvPr id="0" name=""/>
        <dsp:cNvSpPr/>
      </dsp:nvSpPr>
      <dsp:spPr>
        <a:xfrm>
          <a:off x="0" y="905272"/>
          <a:ext cx="7315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65826-ADE6-443F-A1F1-E28CD6A62B87}">
      <dsp:nvSpPr>
        <dsp:cNvPr id="0" name=""/>
        <dsp:cNvSpPr/>
      </dsp:nvSpPr>
      <dsp:spPr>
        <a:xfrm>
          <a:off x="0" y="905272"/>
          <a:ext cx="7315200" cy="90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Define the common property: disintegrated storage.</a:t>
          </a:r>
        </a:p>
      </dsp:txBody>
      <dsp:txXfrm>
        <a:off x="0" y="905272"/>
        <a:ext cx="7315200" cy="904720"/>
      </dsp:txXfrm>
    </dsp:sp>
    <dsp:sp modelId="{86856B77-0275-481F-9431-40F4062CC099}">
      <dsp:nvSpPr>
        <dsp:cNvPr id="0" name=""/>
        <dsp:cNvSpPr/>
      </dsp:nvSpPr>
      <dsp:spPr>
        <a:xfrm>
          <a:off x="0" y="1809992"/>
          <a:ext cx="7315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153478-9B21-441B-8E86-6EBA5AF3784A}">
      <dsp:nvSpPr>
        <dsp:cNvPr id="0" name=""/>
        <dsp:cNvSpPr/>
      </dsp:nvSpPr>
      <dsp:spPr>
        <a:xfrm>
          <a:off x="0" y="1809992"/>
          <a:ext cx="7315200" cy="90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State our lower bounds.</a:t>
          </a:r>
        </a:p>
      </dsp:txBody>
      <dsp:txXfrm>
        <a:off x="0" y="1809992"/>
        <a:ext cx="7315200" cy="904720"/>
      </dsp:txXfrm>
    </dsp:sp>
    <dsp:sp modelId="{54322156-706A-4287-8E09-CAD75C17DE29}">
      <dsp:nvSpPr>
        <dsp:cNvPr id="0" name=""/>
        <dsp:cNvSpPr/>
      </dsp:nvSpPr>
      <dsp:spPr>
        <a:xfrm>
          <a:off x="0" y="2714713"/>
          <a:ext cx="7315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541D7-AF6B-47A6-A792-04A58DC41631}">
      <dsp:nvSpPr>
        <dsp:cNvPr id="0" name=""/>
        <dsp:cNvSpPr/>
      </dsp:nvSpPr>
      <dsp:spPr>
        <a:xfrm>
          <a:off x="0" y="2714713"/>
          <a:ext cx="7315200" cy="90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Key lemma.</a:t>
          </a:r>
        </a:p>
      </dsp:txBody>
      <dsp:txXfrm>
        <a:off x="0" y="2714713"/>
        <a:ext cx="7315200" cy="904720"/>
      </dsp:txXfrm>
    </dsp:sp>
    <dsp:sp modelId="{EDBF293E-423F-4B1D-B80B-D4CF8A84D973}">
      <dsp:nvSpPr>
        <dsp:cNvPr id="0" name=""/>
        <dsp:cNvSpPr/>
      </dsp:nvSpPr>
      <dsp:spPr>
        <a:xfrm>
          <a:off x="0" y="3619433"/>
          <a:ext cx="7315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FD85F1-6091-4786-8D62-7C1EC7C46620}">
      <dsp:nvSpPr>
        <dsp:cNvPr id="0" name=""/>
        <dsp:cNvSpPr/>
      </dsp:nvSpPr>
      <dsp:spPr>
        <a:xfrm>
          <a:off x="0" y="3619433"/>
          <a:ext cx="7315200" cy="90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* More details in paper.</a:t>
          </a:r>
        </a:p>
      </dsp:txBody>
      <dsp:txXfrm>
        <a:off x="0" y="3619433"/>
        <a:ext cx="7315200" cy="904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89804-7018-4238-9100-090C7875F17B}">
      <dsp:nvSpPr>
        <dsp:cNvPr id="0" name=""/>
        <dsp:cNvSpPr/>
      </dsp:nvSpPr>
      <dsp:spPr>
        <a:xfrm>
          <a:off x="0" y="552"/>
          <a:ext cx="73152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4D745D4-8D47-47A2-949F-5D92ADD1A45A}">
      <dsp:nvSpPr>
        <dsp:cNvPr id="0" name=""/>
        <dsp:cNvSpPr/>
      </dsp:nvSpPr>
      <dsp:spPr>
        <a:xfrm>
          <a:off x="0" y="552"/>
          <a:ext cx="7315200" cy="90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Overview of different scenarios.</a:t>
          </a:r>
        </a:p>
      </dsp:txBody>
      <dsp:txXfrm>
        <a:off x="0" y="552"/>
        <a:ext cx="7315200" cy="904720"/>
      </dsp:txXfrm>
    </dsp:sp>
    <dsp:sp modelId="{45DC6214-377D-4766-A671-70C866C2330F}">
      <dsp:nvSpPr>
        <dsp:cNvPr id="0" name=""/>
        <dsp:cNvSpPr/>
      </dsp:nvSpPr>
      <dsp:spPr>
        <a:xfrm>
          <a:off x="0" y="905272"/>
          <a:ext cx="73152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511FB94-E555-4BCB-BA7D-125D54BD7DB1}">
      <dsp:nvSpPr>
        <dsp:cNvPr id="0" name=""/>
        <dsp:cNvSpPr/>
      </dsp:nvSpPr>
      <dsp:spPr>
        <a:xfrm>
          <a:off x="0" y="905272"/>
          <a:ext cx="7315200" cy="90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Define the common property: disintegrated storage.</a:t>
          </a:r>
        </a:p>
      </dsp:txBody>
      <dsp:txXfrm>
        <a:off x="0" y="905272"/>
        <a:ext cx="7315200" cy="904720"/>
      </dsp:txXfrm>
    </dsp:sp>
    <dsp:sp modelId="{A44AEA04-BC70-42A4-A8E1-C1CC33BE6CA3}">
      <dsp:nvSpPr>
        <dsp:cNvPr id="0" name=""/>
        <dsp:cNvSpPr/>
      </dsp:nvSpPr>
      <dsp:spPr>
        <a:xfrm>
          <a:off x="0" y="1809992"/>
          <a:ext cx="73152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E6F24A-7AC4-4C7B-B00A-3DFD98D099BC}">
      <dsp:nvSpPr>
        <dsp:cNvPr id="0" name=""/>
        <dsp:cNvSpPr/>
      </dsp:nvSpPr>
      <dsp:spPr>
        <a:xfrm>
          <a:off x="0" y="1809992"/>
          <a:ext cx="7315200" cy="90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State our lower bounds.</a:t>
          </a:r>
        </a:p>
      </dsp:txBody>
      <dsp:txXfrm>
        <a:off x="0" y="1809992"/>
        <a:ext cx="7315200" cy="904720"/>
      </dsp:txXfrm>
    </dsp:sp>
    <dsp:sp modelId="{79C71711-CF2B-4793-97C4-915A753C974D}">
      <dsp:nvSpPr>
        <dsp:cNvPr id="0" name=""/>
        <dsp:cNvSpPr/>
      </dsp:nvSpPr>
      <dsp:spPr>
        <a:xfrm>
          <a:off x="0" y="2714713"/>
          <a:ext cx="73152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DAF8851-A4ED-4324-9429-EF7E355F04D5}">
      <dsp:nvSpPr>
        <dsp:cNvPr id="0" name=""/>
        <dsp:cNvSpPr/>
      </dsp:nvSpPr>
      <dsp:spPr>
        <a:xfrm>
          <a:off x="0" y="2714713"/>
          <a:ext cx="7315200" cy="90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Key lemma.</a:t>
          </a:r>
        </a:p>
      </dsp:txBody>
      <dsp:txXfrm>
        <a:off x="0" y="2714713"/>
        <a:ext cx="7315200" cy="904720"/>
      </dsp:txXfrm>
    </dsp:sp>
    <dsp:sp modelId="{B3BD9BEE-E04C-45E2-9C1E-1A221F692332}">
      <dsp:nvSpPr>
        <dsp:cNvPr id="0" name=""/>
        <dsp:cNvSpPr/>
      </dsp:nvSpPr>
      <dsp:spPr>
        <a:xfrm>
          <a:off x="0" y="3619433"/>
          <a:ext cx="73152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3456F2C-9AB1-4080-90F5-24A7897F67A4}">
      <dsp:nvSpPr>
        <dsp:cNvPr id="0" name=""/>
        <dsp:cNvSpPr/>
      </dsp:nvSpPr>
      <dsp:spPr>
        <a:xfrm>
          <a:off x="0" y="3619433"/>
          <a:ext cx="7315200" cy="90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* More details in paper.</a:t>
          </a:r>
        </a:p>
      </dsp:txBody>
      <dsp:txXfrm>
        <a:off x="0" y="3619433"/>
        <a:ext cx="7315200" cy="9047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89804-7018-4238-9100-090C7875F17B}">
      <dsp:nvSpPr>
        <dsp:cNvPr id="0" name=""/>
        <dsp:cNvSpPr/>
      </dsp:nvSpPr>
      <dsp:spPr>
        <a:xfrm>
          <a:off x="0" y="552"/>
          <a:ext cx="73152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4D745D4-8D47-47A2-949F-5D92ADD1A45A}">
      <dsp:nvSpPr>
        <dsp:cNvPr id="0" name=""/>
        <dsp:cNvSpPr/>
      </dsp:nvSpPr>
      <dsp:spPr>
        <a:xfrm>
          <a:off x="0" y="552"/>
          <a:ext cx="7315200" cy="90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/>
            <a:t>Overview of different scenarios.</a:t>
          </a:r>
        </a:p>
      </dsp:txBody>
      <dsp:txXfrm>
        <a:off x="0" y="552"/>
        <a:ext cx="7315200" cy="904720"/>
      </dsp:txXfrm>
    </dsp:sp>
    <dsp:sp modelId="{45DC6214-377D-4766-A671-70C866C2330F}">
      <dsp:nvSpPr>
        <dsp:cNvPr id="0" name=""/>
        <dsp:cNvSpPr/>
      </dsp:nvSpPr>
      <dsp:spPr>
        <a:xfrm>
          <a:off x="0" y="905272"/>
          <a:ext cx="73152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511FB94-E555-4BCB-BA7D-125D54BD7DB1}">
      <dsp:nvSpPr>
        <dsp:cNvPr id="0" name=""/>
        <dsp:cNvSpPr/>
      </dsp:nvSpPr>
      <dsp:spPr>
        <a:xfrm>
          <a:off x="0" y="905272"/>
          <a:ext cx="7315200" cy="90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Define the common property: disintegrated storage.</a:t>
          </a:r>
        </a:p>
      </dsp:txBody>
      <dsp:txXfrm>
        <a:off x="0" y="905272"/>
        <a:ext cx="7315200" cy="904720"/>
      </dsp:txXfrm>
    </dsp:sp>
    <dsp:sp modelId="{A44AEA04-BC70-42A4-A8E1-C1CC33BE6CA3}">
      <dsp:nvSpPr>
        <dsp:cNvPr id="0" name=""/>
        <dsp:cNvSpPr/>
      </dsp:nvSpPr>
      <dsp:spPr>
        <a:xfrm>
          <a:off x="0" y="1809992"/>
          <a:ext cx="73152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E6F24A-7AC4-4C7B-B00A-3DFD98D099BC}">
      <dsp:nvSpPr>
        <dsp:cNvPr id="0" name=""/>
        <dsp:cNvSpPr/>
      </dsp:nvSpPr>
      <dsp:spPr>
        <a:xfrm>
          <a:off x="0" y="1809992"/>
          <a:ext cx="7315200" cy="90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State our lower bounds.</a:t>
          </a:r>
        </a:p>
      </dsp:txBody>
      <dsp:txXfrm>
        <a:off x="0" y="1809992"/>
        <a:ext cx="7315200" cy="904720"/>
      </dsp:txXfrm>
    </dsp:sp>
    <dsp:sp modelId="{79C71711-CF2B-4793-97C4-915A753C974D}">
      <dsp:nvSpPr>
        <dsp:cNvPr id="0" name=""/>
        <dsp:cNvSpPr/>
      </dsp:nvSpPr>
      <dsp:spPr>
        <a:xfrm>
          <a:off x="0" y="2714713"/>
          <a:ext cx="73152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DAF8851-A4ED-4324-9429-EF7E355F04D5}">
      <dsp:nvSpPr>
        <dsp:cNvPr id="0" name=""/>
        <dsp:cNvSpPr/>
      </dsp:nvSpPr>
      <dsp:spPr>
        <a:xfrm>
          <a:off x="0" y="2714713"/>
          <a:ext cx="7315200" cy="90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Key lemma.</a:t>
          </a:r>
        </a:p>
      </dsp:txBody>
      <dsp:txXfrm>
        <a:off x="0" y="2714713"/>
        <a:ext cx="7315200" cy="904720"/>
      </dsp:txXfrm>
    </dsp:sp>
    <dsp:sp modelId="{B3BD9BEE-E04C-45E2-9C1E-1A221F692332}">
      <dsp:nvSpPr>
        <dsp:cNvPr id="0" name=""/>
        <dsp:cNvSpPr/>
      </dsp:nvSpPr>
      <dsp:spPr>
        <a:xfrm>
          <a:off x="0" y="3619433"/>
          <a:ext cx="73152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3456F2C-9AB1-4080-90F5-24A7897F67A4}">
      <dsp:nvSpPr>
        <dsp:cNvPr id="0" name=""/>
        <dsp:cNvSpPr/>
      </dsp:nvSpPr>
      <dsp:spPr>
        <a:xfrm>
          <a:off x="0" y="3619433"/>
          <a:ext cx="7315200" cy="90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* More details in paper.</a:t>
          </a:r>
        </a:p>
      </dsp:txBody>
      <dsp:txXfrm>
        <a:off x="0" y="3619433"/>
        <a:ext cx="7315200" cy="9047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89804-7018-4238-9100-090C7875F17B}">
      <dsp:nvSpPr>
        <dsp:cNvPr id="0" name=""/>
        <dsp:cNvSpPr/>
      </dsp:nvSpPr>
      <dsp:spPr>
        <a:xfrm>
          <a:off x="0" y="552"/>
          <a:ext cx="73152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4D745D4-8D47-47A2-949F-5D92ADD1A45A}">
      <dsp:nvSpPr>
        <dsp:cNvPr id="0" name=""/>
        <dsp:cNvSpPr/>
      </dsp:nvSpPr>
      <dsp:spPr>
        <a:xfrm>
          <a:off x="0" y="552"/>
          <a:ext cx="7315200" cy="90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/>
            <a:t>Overview of different scenarios.</a:t>
          </a:r>
        </a:p>
      </dsp:txBody>
      <dsp:txXfrm>
        <a:off x="0" y="552"/>
        <a:ext cx="7315200" cy="904720"/>
      </dsp:txXfrm>
    </dsp:sp>
    <dsp:sp modelId="{45DC6214-377D-4766-A671-70C866C2330F}">
      <dsp:nvSpPr>
        <dsp:cNvPr id="0" name=""/>
        <dsp:cNvSpPr/>
      </dsp:nvSpPr>
      <dsp:spPr>
        <a:xfrm>
          <a:off x="0" y="905272"/>
          <a:ext cx="73152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511FB94-E555-4BCB-BA7D-125D54BD7DB1}">
      <dsp:nvSpPr>
        <dsp:cNvPr id="0" name=""/>
        <dsp:cNvSpPr/>
      </dsp:nvSpPr>
      <dsp:spPr>
        <a:xfrm>
          <a:off x="0" y="905272"/>
          <a:ext cx="7315200" cy="90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Define the common property: disintegrated storage.</a:t>
          </a:r>
        </a:p>
      </dsp:txBody>
      <dsp:txXfrm>
        <a:off x="0" y="905272"/>
        <a:ext cx="7315200" cy="904720"/>
      </dsp:txXfrm>
    </dsp:sp>
    <dsp:sp modelId="{A44AEA04-BC70-42A4-A8E1-C1CC33BE6CA3}">
      <dsp:nvSpPr>
        <dsp:cNvPr id="0" name=""/>
        <dsp:cNvSpPr/>
      </dsp:nvSpPr>
      <dsp:spPr>
        <a:xfrm>
          <a:off x="0" y="1809992"/>
          <a:ext cx="73152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E6F24A-7AC4-4C7B-B00A-3DFD98D099BC}">
      <dsp:nvSpPr>
        <dsp:cNvPr id="0" name=""/>
        <dsp:cNvSpPr/>
      </dsp:nvSpPr>
      <dsp:spPr>
        <a:xfrm>
          <a:off x="0" y="1809992"/>
          <a:ext cx="7315200" cy="90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/>
            <a:t>State our lower bounds.</a:t>
          </a:r>
        </a:p>
      </dsp:txBody>
      <dsp:txXfrm>
        <a:off x="0" y="1809992"/>
        <a:ext cx="7315200" cy="904720"/>
      </dsp:txXfrm>
    </dsp:sp>
    <dsp:sp modelId="{79C71711-CF2B-4793-97C4-915A753C974D}">
      <dsp:nvSpPr>
        <dsp:cNvPr id="0" name=""/>
        <dsp:cNvSpPr/>
      </dsp:nvSpPr>
      <dsp:spPr>
        <a:xfrm>
          <a:off x="0" y="2714713"/>
          <a:ext cx="73152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DAF8851-A4ED-4324-9429-EF7E355F04D5}">
      <dsp:nvSpPr>
        <dsp:cNvPr id="0" name=""/>
        <dsp:cNvSpPr/>
      </dsp:nvSpPr>
      <dsp:spPr>
        <a:xfrm>
          <a:off x="0" y="2714713"/>
          <a:ext cx="7315200" cy="90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Key lemma.</a:t>
          </a:r>
        </a:p>
      </dsp:txBody>
      <dsp:txXfrm>
        <a:off x="0" y="2714713"/>
        <a:ext cx="7315200" cy="904720"/>
      </dsp:txXfrm>
    </dsp:sp>
    <dsp:sp modelId="{B3BD9BEE-E04C-45E2-9C1E-1A221F692332}">
      <dsp:nvSpPr>
        <dsp:cNvPr id="0" name=""/>
        <dsp:cNvSpPr/>
      </dsp:nvSpPr>
      <dsp:spPr>
        <a:xfrm>
          <a:off x="0" y="3619433"/>
          <a:ext cx="73152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3456F2C-9AB1-4080-90F5-24A7897F67A4}">
      <dsp:nvSpPr>
        <dsp:cNvPr id="0" name=""/>
        <dsp:cNvSpPr/>
      </dsp:nvSpPr>
      <dsp:spPr>
        <a:xfrm>
          <a:off x="0" y="3619433"/>
          <a:ext cx="7315200" cy="90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* More details in paper.</a:t>
          </a:r>
        </a:p>
      </dsp:txBody>
      <dsp:txXfrm>
        <a:off x="0" y="3619433"/>
        <a:ext cx="7315200" cy="904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06001BD-628D-47FA-BB83-1AB4A605FB8D}" type="datetimeFigureOut">
              <a:rPr lang="he-IL" smtClean="0"/>
              <a:t>ב'/חשון/תשע"ט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0BA42FB0-043F-48F9-8FF7-9D02AC4BF7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8119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0185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401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Enlarge fonts. At least 20pt everywhere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5758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9903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2123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6123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0327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0339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Cut the arrows, put them all together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22972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8130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writer writes values tagged with timestamps to a majority of the objects.</a:t>
            </a:r>
          </a:p>
          <a:p>
            <a:r>
              <a:rPr lang="en-US" b="1" dirty="0"/>
              <a:t>In this case the writer wrote the red value u and then wrote the blue value v to different majorities.</a:t>
            </a:r>
          </a:p>
          <a:p>
            <a:r>
              <a:rPr lang="en-US" b="1" dirty="0"/>
              <a:t>The reader reads values from a majority of objects, and returns the value corresponding to the most recent timestamp.</a:t>
            </a:r>
            <a:endParaRPr lang="he-I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3125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my advisor sent me to read a bunch of papers, and after reading some about Byzantine failure tolerant storage, erasure coded storage, and some other scenarios I noticed that they all have high costs.</a:t>
            </a:r>
          </a:p>
          <a:p>
            <a:r>
              <a:rPr lang="en-US" dirty="0"/>
              <a:t>We noticed a common property in all these cases, and proved that these costs are inherent.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77352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Despite seeing two from the old write and one from the new, it returns the new by relying on timestamps</a:t>
            </a:r>
            <a:endParaRPr lang="he-IL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30140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42316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56288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64541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0503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92958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94817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we can’t return anything.</a:t>
            </a:r>
          </a:p>
          <a:p>
            <a:r>
              <a:rPr lang="en-US" dirty="0"/>
              <a:t>We need another solution.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4837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Say: although in ABD we had to see a quorum, we needed to see v only once.</a:t>
            </a:r>
          </a:p>
          <a:p>
            <a:r>
              <a:rPr lang="en-US" dirty="0"/>
              <a:t>If they keep on being overwritten we won’t get the value f+1 times.</a:t>
            </a:r>
          </a:p>
          <a:p>
            <a:r>
              <a:rPr lang="en-US" dirty="0"/>
              <a:t>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2674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47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7667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51303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48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41827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we had to find \tau times something in the same color.</a:t>
            </a:r>
          </a:p>
          <a:p>
            <a:r>
              <a:rPr lang="en-US" dirty="0"/>
              <a:t>Just like byzantine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49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48746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we had to find \tau times something in the same color.</a:t>
            </a:r>
          </a:p>
          <a:p>
            <a:r>
              <a:rPr lang="en-US" dirty="0"/>
              <a:t>Just like byzantine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50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16090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we had to find \tau times something in the same color.</a:t>
            </a:r>
          </a:p>
          <a:p>
            <a:r>
              <a:rPr lang="en-US" dirty="0"/>
              <a:t>Just like byzantine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51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76634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we had to find \tau times something in the same color.</a:t>
            </a:r>
          </a:p>
          <a:p>
            <a:r>
              <a:rPr lang="en-US" dirty="0"/>
              <a:t>Just like byzantine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52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89715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we had to find \tau times something in the same color.</a:t>
            </a:r>
          </a:p>
          <a:p>
            <a:r>
              <a:rPr lang="en-US" dirty="0"/>
              <a:t>Just like byzantine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53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2990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we had to find \tau times something in the same color.</a:t>
            </a:r>
          </a:p>
          <a:p>
            <a:r>
              <a:rPr lang="en-US" dirty="0"/>
              <a:t>Just like byzantine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54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2566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the guy from the Treadmill? Here he is again (GIF)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55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4349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the guy from the escalator? Here he is again (GIF)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56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90330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 exist such algorithms in the literature.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57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1977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Objects can be memory-locations, nodes in a distributed system, etc..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58811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60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29522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We want to prove that this is inherent in *all* algorithms.</a:t>
            </a:r>
          </a:p>
          <a:p>
            <a:r>
              <a:rPr lang="en-US" b="0" dirty="0"/>
              <a:t> * check if missing </a:t>
            </a:r>
            <a:r>
              <a:rPr lang="en-US" b="0" dirty="0" err="1"/>
              <a:t>malkhi</a:t>
            </a:r>
            <a:r>
              <a:rPr lang="en-US" b="0" dirty="0"/>
              <a:t> and </a:t>
            </a:r>
            <a:r>
              <a:rPr lang="en-US" b="0" dirty="0" err="1"/>
              <a:t>reiter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61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1289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Thus, even if meta-data actually holds data, the algorithm still needs to find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blocks and cannot use the meta-data to circumvent the lower bound.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Thus, even if meta-data actually holds data, the algorithm still needs to find </a:t>
                </a:r>
                <a:r>
                  <a:rPr lang="en-US" b="0" i="0" dirty="0">
                    <a:latin typeface="Cambria Math" panose="02040503050406030204" pitchFamily="18" charset="0"/>
                  </a:rPr>
                  <a:t>𝜏</a:t>
                </a:r>
                <a:r>
                  <a:rPr lang="en-US" dirty="0"/>
                  <a:t> blocks and cannot use the meta-data to circumvent the lower bound. 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62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90228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Ok but “pertaining” and “originated” is not too formal, we must define this thoroughly…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65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91043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Ok but “pertaining” and “originated” is not too formal, we must define this thoroughly…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Don’t talk about 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66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10057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67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06464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68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24376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69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54783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72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76564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74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3345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302933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75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35292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76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575088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77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584741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78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33302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79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271296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80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447656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81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629740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82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46117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83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840302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84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2814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282531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85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48420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86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14681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87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760834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 can define tau-disintegration and common write.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88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089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 can define tau-disintegration and common write.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89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295494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90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75282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we actually have a special case of disintegrated storage when only parts of a value are stored and the local labels need to have a common write rather than a common value.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92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200575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EXPLAIN WHY VISIBLE READERS LINEAR IN R 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95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067044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1KB values it is a whopping 1.02 · 10^2457 TB.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96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357914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only with invisible readers, and say that generalizing to visible is technical and the same for adapting to common write</a:t>
            </a:r>
          </a:p>
          <a:p>
            <a:endParaRPr lang="en-US" dirty="0"/>
          </a:p>
          <a:p>
            <a:r>
              <a:rPr lang="en-US" dirty="0"/>
              <a:t>There is a value v that we can force to be permanently stuck in the storage, if we limit our writes from now on.</a:t>
            </a:r>
          </a:p>
          <a:p>
            <a:endParaRPr lang="en-US" dirty="0"/>
          </a:p>
          <a:p>
            <a:r>
              <a:rPr lang="en-US" dirty="0"/>
              <a:t>Ok what do I do with these permanent values? Remember that I showed you an example where if the reader is wait-free we cannot have blocks overwritten?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98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0806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Objects support get/put operations and store BLOCKS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9198558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 the example of erasure codes, if values keep on being replaced the reader will never return.</a:t>
            </a:r>
          </a:p>
          <a:p>
            <a:r>
              <a:rPr lang="en-US" dirty="0"/>
              <a:t>So from wait freedom, eventually some value must remain permanent.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From wait-freedom and regularity, we can keep adding permanent values.</a:t>
            </a:r>
          </a:p>
          <a:p>
            <a:endParaRPr lang="en-US" dirty="0"/>
          </a:p>
          <a:p>
            <a:r>
              <a:rPr lang="en-US" dirty="0"/>
              <a:t>Why does a become permanent?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99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396978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101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307179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102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889170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103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396643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104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239121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the end the treadmill is turned off and the guy can finally get some rest</a:t>
            </a:r>
          </a:p>
          <a:p>
            <a:r>
              <a:rPr lang="en-US" dirty="0"/>
              <a:t>It only cost us storing the whole domain…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105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632829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the end our guy can’t finish his walk </a:t>
            </a:r>
            <a:r>
              <a:rPr lang="en-US"/>
              <a:t>and finally </a:t>
            </a:r>
            <a:r>
              <a:rPr lang="en-US" dirty="0"/>
              <a:t>get some rest</a:t>
            </a:r>
          </a:p>
          <a:p>
            <a:r>
              <a:rPr lang="en-US" dirty="0"/>
              <a:t>It only cost us storing the whole domain…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106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837187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There are few other works that prove lower bounds and there are still many open problems which we’ll be glad to talk about offline.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107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418321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Remove effects from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108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13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the register is regular, the objects are atomic.</a:t>
            </a:r>
          </a:p>
          <a:p>
            <a:r>
              <a:rPr lang="en-US" dirty="0"/>
              <a:t>Wait freedom: “</a:t>
            </a:r>
            <a:r>
              <a:rPr lang="en-US" b="1" dirty="0"/>
              <a:t>The read must terminate regardless of what the writer does”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4267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2FB0-043F-48F9-8FF7-9D02AC4BF77C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367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42767-10F4-4E35-9312-C42A1C49C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E1137B-EF07-4232-B41A-CFA1D41DA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A0D7C-E927-4284-99A9-A5E92315D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28D0-C889-4348-BF6B-DCC07A4A5BC7}" type="datetime8">
              <a:rPr lang="he-IL" smtClean="0"/>
              <a:t>11 אוקטובר 18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54175-5632-4ED7-8454-4986BBA09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5134A-E544-45C8-B60C-A9C64212C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84AF0F-719E-4726-9140-A3F1811B1C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44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D54AD-39DC-4703-8E52-BB81C3C02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EE3BF-0EAA-412D-BEE5-F32CEBD63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244EB-674F-4C16-94C4-735ED80A3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1391-3562-4A6E-B150-759D2D318F46}" type="datetime8">
              <a:rPr lang="he-IL" smtClean="0"/>
              <a:t>11 אוקטובר 18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62A34-8049-454C-B332-2949348BA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ADCDF-575E-42DA-B407-C9B1BA994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84AF0F-719E-4726-9140-A3F1811B1C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791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BBC7DD-3723-4909-B4D6-84130CA5EC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ADBFDF-8900-497A-B627-F229FEB6D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0521B-E4CE-4F00-B33E-1947099AC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E30B-9B70-42D2-A8FD-E3DA95B6C1EB}" type="datetime8">
              <a:rPr lang="he-IL" smtClean="0"/>
              <a:t>11 אוקטובר 18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CE777-DE4D-4927-86CA-6E45EDC43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7F64B-4E75-4378-AED0-EA9308509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84AF0F-719E-4726-9140-A3F1811B1C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237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C532B-5468-4A69-9CAA-5BDD932A6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B90DB-ADDD-4C0C-BF44-5C72302B6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51657-DC71-4DAC-A43C-8077802C9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46BE-D532-458A-B125-75CFE01EBFBA}" type="datetime8">
              <a:rPr lang="he-IL" smtClean="0"/>
              <a:t>11 אוקטובר 18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0B2FD-FB62-4774-AAF2-477484ACB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BE997-3827-4B98-85B6-21FA26F86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0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DE84AF0F-719E-4726-9140-A3F1811B1CF4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318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9F744-5C24-454B-824D-65D62E883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B4594-D239-4E4E-A88C-303F70E5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93A06-A22B-4946-847A-5E8CC31F7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72D7-D140-413B-8EE7-4B58BAC6E72B}" type="datetime8">
              <a:rPr lang="he-IL" smtClean="0"/>
              <a:t>11 אוקטובר 18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04F83-A766-4E9D-9118-2C2A4743F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F10A5-D705-49E8-827A-12FE1C2B8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84AF0F-719E-4726-9140-A3F1811B1C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532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E3FA7-15F9-4C64-B93B-66F875C4D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2BEC4-A006-48B0-A49F-7C242FFF2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3DE48-425C-42E4-B119-05F58DECB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A2906-4306-4652-BF67-231574D5D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CB6E-451A-4C8F-A10C-1E102621C181}" type="datetime8">
              <a:rPr lang="he-IL" smtClean="0"/>
              <a:t>11 אוקטובר 18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66D4A-D8F3-4CAF-8E7C-6FC770423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76010-B975-45D8-8142-31380B8C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84AF0F-719E-4726-9140-A3F1811B1C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1430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EC614-260A-4F6D-B194-943F0206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FC0BC-9844-46A9-AB9F-5071B719C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953B7C-8533-4011-BF80-1B300B081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8EDB4A-1601-4FFC-947D-FE71F8A22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6BBFF2-1951-4427-A23A-47E35E506E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79F6B0-EF2D-4E7B-842D-D954D19E5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0EC4-1421-41E6-A02A-DD1BDA75EDAF}" type="datetime8">
              <a:rPr lang="he-IL" smtClean="0"/>
              <a:t>11 אוקטובר 18</a:t>
            </a:fld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619429-DBFC-4CB3-B188-66EB182AD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5F31A0-35FC-46C6-A296-6D53B24E7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84AF0F-719E-4726-9140-A3F1811B1C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563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8E671-FC57-4475-A720-A6F0E9071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51A9E-E9A1-437D-A8F6-B3E83F96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5D4F-5E02-4FBE-BEDD-7CCB5F583189}" type="datetime8">
              <a:rPr lang="he-IL" smtClean="0"/>
              <a:t>11 אוקטובר 18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C078A-ECC3-45D6-95FE-FE5DE28A2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E61A41-9AF1-4138-8969-DBF6A06A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84AF0F-719E-4726-9140-A3F1811B1C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747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8DD73D-1BD9-49B3-AE13-2EEB8D26A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39762-D86A-415F-A5B4-8D1C08391976}" type="datetime8">
              <a:rPr lang="he-IL" smtClean="0"/>
              <a:t>11 אוקטובר 18</a:t>
            </a:fld>
            <a:endParaRPr lang="he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236D1-185E-4DB4-B127-135594A4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6F848-6E99-48C3-B642-26D86CA6A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0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DE84AF0F-719E-4726-9140-A3F1811B1CF4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0214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818F2-8524-4A34-866A-80DEB7634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AED38-3D4D-4ABA-9754-D2D5AD287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B72CA-1184-4464-AA1B-E98F17224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FA5A3-AAE9-4D09-864C-2DA21DB2A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7E3A-8779-4B92-A17B-94452C8FEE23}" type="datetime8">
              <a:rPr lang="he-IL" smtClean="0"/>
              <a:t>11 אוקטובר 18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0AF9CC-EB2B-4B38-83B6-5C4986707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84627-D9DB-4011-8DD9-3C1785613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84AF0F-719E-4726-9140-A3F1811B1C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5036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A9E03-C6F7-419A-8246-897EE3DA8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0F1A49-BF92-4A61-8A3A-FB0F7A2E2B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CE98B4-CD27-4CA5-A41D-81CA68420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43E83-1732-4282-A52B-006B5854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C8DB-EFBC-45DE-B255-63421BFA267A}" type="datetime8">
              <a:rPr lang="he-IL" smtClean="0"/>
              <a:t>11 אוקטובר 18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5765B7-EF07-4B7B-B00B-41F48CF80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4981AA-7159-4927-9AE5-E5D594CDF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84AF0F-719E-4726-9140-A3F1811B1C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099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F8A322-D6B7-43B7-81AE-27B14F8A2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91D61-92AF-4235-B558-8B94A6949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089F0-25CB-4915-BF53-E707454CD9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21FC9-B50D-4DCC-B2C3-98AA7588B469}" type="datetime8">
              <a:rPr lang="he-IL" smtClean="0"/>
              <a:t>11 אוקטובר 18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B8725-3F01-4BE6-B1BF-21F99A39E0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18ECF-2C4F-4F5C-A5A0-494307D1D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40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4AF0F-719E-4726-9140-A3F1811B1CF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175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0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390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44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45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2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2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2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2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2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2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22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22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22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23.jpeg"/><Relationship Id="rId4" Type="http://schemas.openxmlformats.org/officeDocument/2006/relationships/image" Target="../media/image22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23.jpeg"/><Relationship Id="rId4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20.png"/><Relationship Id="rId4" Type="http://schemas.openxmlformats.org/officeDocument/2006/relationships/image" Target="../media/image1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png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29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2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29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3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5" Type="http://schemas.openxmlformats.org/officeDocument/2006/relationships/image" Target="../media/image15.sv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32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33.png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3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4.png"/><Relationship Id="rId4" Type="http://schemas.openxmlformats.org/officeDocument/2006/relationships/image" Target="../media/image5.sv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1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.sv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6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4.png"/><Relationship Id="rId4" Type="http://schemas.openxmlformats.org/officeDocument/2006/relationships/image" Target="../media/image5.sv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1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1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6.png"/><Relationship Id="rId4" Type="http://schemas.openxmlformats.org/officeDocument/2006/relationships/image" Target="../media/image5.sv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1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6.png"/><Relationship Id="rId4" Type="http://schemas.openxmlformats.org/officeDocument/2006/relationships/image" Target="../media/image5.sv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6.png"/><Relationship Id="rId4" Type="http://schemas.openxmlformats.org/officeDocument/2006/relationships/image" Target="../media/image5.sv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6.png"/><Relationship Id="rId4" Type="http://schemas.openxmlformats.org/officeDocument/2006/relationships/image" Target="../media/image5.sv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6.png"/><Relationship Id="rId4" Type="http://schemas.openxmlformats.org/officeDocument/2006/relationships/image" Target="../media/image5.sv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6.png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4.png"/><Relationship Id="rId4" Type="http://schemas.openxmlformats.org/officeDocument/2006/relationships/image" Target="../media/image5.svg"/><Relationship Id="rId9" Type="http://schemas.openxmlformats.org/officeDocument/2006/relationships/image" Target="../media/image16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6.png"/><Relationship Id="rId4" Type="http://schemas.openxmlformats.org/officeDocument/2006/relationships/image" Target="../media/image22.sv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6.png"/><Relationship Id="rId4" Type="http://schemas.openxmlformats.org/officeDocument/2006/relationships/image" Target="../media/image22.sv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6.png"/><Relationship Id="rId4" Type="http://schemas.openxmlformats.org/officeDocument/2006/relationships/image" Target="../media/image22.sv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6.png"/><Relationship Id="rId4" Type="http://schemas.openxmlformats.org/officeDocument/2006/relationships/image" Target="../media/image22.sv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6.png"/><Relationship Id="rId4" Type="http://schemas.openxmlformats.org/officeDocument/2006/relationships/image" Target="../media/image22.sv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6.png"/><Relationship Id="rId4" Type="http://schemas.openxmlformats.org/officeDocument/2006/relationships/image" Target="../media/image22.sv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6.png"/><Relationship Id="rId4" Type="http://schemas.openxmlformats.org/officeDocument/2006/relationships/image" Target="../media/image22.sv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22.sv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sv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sv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2.png"/><Relationship Id="rId4" Type="http://schemas.openxmlformats.org/officeDocument/2006/relationships/image" Target="../media/image17.sv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2.png"/><Relationship Id="rId4" Type="http://schemas.openxmlformats.org/officeDocument/2006/relationships/image" Target="../media/image17.sv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1.png"/><Relationship Id="rId7" Type="http://schemas.openxmlformats.org/officeDocument/2006/relationships/image" Target="../media/image18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4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4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4.png"/><Relationship Id="rId4" Type="http://schemas.openxmlformats.org/officeDocument/2006/relationships/image" Target="../media/image391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0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61.png"/><Relationship Id="rId4" Type="http://schemas.openxmlformats.org/officeDocument/2006/relationships/image" Target="../media/image391.png"/><Relationship Id="rId9" Type="http://schemas.openxmlformats.org/officeDocument/2006/relationships/image" Target="../media/image18.sv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41.png"/><Relationship Id="rId5" Type="http://schemas.openxmlformats.org/officeDocument/2006/relationships/image" Target="../media/image350.png"/><Relationship Id="rId4" Type="http://schemas.openxmlformats.org/officeDocument/2006/relationships/image" Target="../media/image400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30.gif"/><Relationship Id="rId4" Type="http://schemas.openxmlformats.org/officeDocument/2006/relationships/image" Target="../media/image4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62A2A-EA21-4501-98AE-2DBA8CA80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dirty="0"/>
              <a:t>Integrated Bounds for Disintegrated Storage</a:t>
            </a:r>
            <a:endParaRPr lang="he-I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A5970-7BEB-49E0-B9B0-C480FF9144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4161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Alon Berger, Technion</a:t>
            </a:r>
          </a:p>
          <a:p>
            <a:r>
              <a:rPr lang="en-US" dirty="0" err="1"/>
              <a:t>Idit</a:t>
            </a:r>
            <a:r>
              <a:rPr lang="en-US" dirty="0"/>
              <a:t> </a:t>
            </a:r>
            <a:r>
              <a:rPr lang="en-US" dirty="0" err="1"/>
              <a:t>Keidar</a:t>
            </a:r>
            <a:r>
              <a:rPr lang="en-US" dirty="0"/>
              <a:t>, Technion</a:t>
            </a:r>
          </a:p>
          <a:p>
            <a:r>
              <a:rPr lang="en-US" dirty="0"/>
              <a:t>Alexander Spiegelman, VMware Research Group</a:t>
            </a:r>
          </a:p>
        </p:txBody>
      </p:sp>
    </p:spTree>
    <p:extLst>
      <p:ext uri="{BB962C8B-B14F-4D97-AF65-F5344CB8AC3E}">
        <p14:creationId xmlns:p14="http://schemas.microsoft.com/office/powerpoint/2010/main" val="18586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2"/>
    </mc:Choice>
    <mc:Fallback xmlns="">
      <p:transition spd="slow" advTm="276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1C32E1-B45D-4735-8607-8B109C6DDF0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Overcoming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object failures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1C32E1-B45D-4735-8607-8B109C6DDF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047A7-1E62-4876-AF96-0AE83D4A8C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crash failures: [ABD ‘95]</a:t>
                </a:r>
              </a:p>
              <a:p>
                <a:pPr lvl="1"/>
                <a:r>
                  <a:rPr lang="en-US" dirty="0"/>
                  <a:t>Storage cost: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047A7-1E62-4876-AF96-0AE83D4A8C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990B9-6967-47A2-AE25-DB38815B0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10</a:t>
            </a:fld>
            <a:endParaRPr lang="he-I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931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9"/>
    </mc:Choice>
    <mc:Fallback xmlns="">
      <p:transition spd="slow" advTm="2879"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0BB50-D73D-9F41-B8AE-ECD7B4D14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Key Lemmas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B6CC5E-7E79-8448-9E37-2DB744F85A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General case (common value) :</a:t>
                </a:r>
              </a:p>
              <a:p>
                <a:endParaRPr lang="en-US" dirty="0"/>
              </a:p>
              <a:p>
                <a:r>
                  <a:rPr lang="en-US" dirty="0"/>
                  <a:t>Consider a set of values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, a set of readers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and a reader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Then there are:</a:t>
                </a:r>
              </a:p>
              <a:p>
                <a:r>
                  <a:rPr lang="en-US" dirty="0"/>
                  <a:t>A subset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an extension where writes are limited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and readers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are quiet,</a:t>
                </a:r>
              </a:p>
              <a:p>
                <a:r>
                  <a:rPr lang="en-US" dirty="0"/>
                  <a:t>and where some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⟨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},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⟩−</m:t>
                    </m:r>
                  </m:oMath>
                </a14:m>
                <a:r>
                  <a:rPr lang="en-US" dirty="0"/>
                  <a:t>permanent.</a:t>
                </a:r>
                <a:endParaRPr lang="he-IL" dirty="0"/>
              </a:p>
              <a:p>
                <a:endParaRPr lang="he-IL" dirty="0"/>
              </a:p>
              <a:p>
                <a:r>
                  <a:rPr lang="en-US" dirty="0"/>
                  <a:t>Maybe instead of writing just draw a set of values and split split split?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B6CC5E-7E79-8448-9E37-2DB744F85A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8" t="-3509" r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2C015-6D7D-450F-B8F8-3165EB74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100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8929967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AABC37-365E-A742-8D20-ADA16C68C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dirty="0"/>
              <a:t>Using permanent values to blow up the storage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0928C90-2ABF-4C8E-A6C2-C432441471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Start with an empty execution.</a:t>
                </a:r>
              </a:p>
              <a:p>
                <a:r>
                  <a:rPr lang="en-US" dirty="0"/>
                  <a:t>Invoke WRITE(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0928C90-2ABF-4C8E-A6C2-C432441471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52868EB-8F58-1045-89F8-46B59EF9A825}"/>
              </a:ext>
            </a:extLst>
          </p:cNvPr>
          <p:cNvSpPr txBox="1"/>
          <p:nvPr/>
        </p:nvSpPr>
        <p:spPr>
          <a:xfrm>
            <a:off x="1947393" y="6185742"/>
            <a:ext cx="183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Remaining values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E84F00A-C50A-4A8E-BEC8-4A1121E2E543}"/>
              </a:ext>
            </a:extLst>
          </p:cNvPr>
          <p:cNvGrpSpPr/>
          <p:nvPr/>
        </p:nvGrpSpPr>
        <p:grpSpPr>
          <a:xfrm>
            <a:off x="588409" y="3308854"/>
            <a:ext cx="4553642" cy="2876888"/>
            <a:chOff x="588409" y="3308854"/>
            <a:chExt cx="4553642" cy="2876888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9F5ED62-03E6-D243-9AFF-4771D9D708D6}"/>
                </a:ext>
              </a:extLst>
            </p:cNvPr>
            <p:cNvSpPr/>
            <p:nvPr/>
          </p:nvSpPr>
          <p:spPr>
            <a:xfrm>
              <a:off x="1899734" y="5545662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EEA50C5-4849-5A4C-B071-37E2098E6250}"/>
                </a:ext>
              </a:extLst>
            </p:cNvPr>
            <p:cNvSpPr/>
            <p:nvPr/>
          </p:nvSpPr>
          <p:spPr>
            <a:xfrm>
              <a:off x="2545191" y="5545662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AB74871-6471-5F4F-A726-17CBA696DEE0}"/>
                </a:ext>
              </a:extLst>
            </p:cNvPr>
            <p:cNvSpPr/>
            <p:nvPr/>
          </p:nvSpPr>
          <p:spPr>
            <a:xfrm>
              <a:off x="3190648" y="5540715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7D6E0E2-ADF6-3840-93A0-EDD1F75704DF}"/>
                </a:ext>
              </a:extLst>
            </p:cNvPr>
            <p:cNvSpPr/>
            <p:nvPr/>
          </p:nvSpPr>
          <p:spPr>
            <a:xfrm>
              <a:off x="1254277" y="5545662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67D3AC2-3BE1-4948-AF27-9CCF33247805}"/>
                </a:ext>
              </a:extLst>
            </p:cNvPr>
            <p:cNvSpPr/>
            <p:nvPr/>
          </p:nvSpPr>
          <p:spPr>
            <a:xfrm>
              <a:off x="588409" y="5540715"/>
              <a:ext cx="660491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317496D-3760-5D45-A465-39F17A44F393}"/>
                </a:ext>
              </a:extLst>
            </p:cNvPr>
            <p:cNvSpPr/>
            <p:nvPr/>
          </p:nvSpPr>
          <p:spPr>
            <a:xfrm>
              <a:off x="3836105" y="5540715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C9633FA-DDC9-A048-8CA5-9078E0E321D2}"/>
                </a:ext>
              </a:extLst>
            </p:cNvPr>
            <p:cNvSpPr/>
            <p:nvPr/>
          </p:nvSpPr>
          <p:spPr>
            <a:xfrm>
              <a:off x="4481560" y="5540715"/>
              <a:ext cx="660491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z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19C5B79-9A87-4343-A64F-0BD66D061D28}"/>
                </a:ext>
              </a:extLst>
            </p:cNvPr>
            <p:cNvSpPr/>
            <p:nvPr/>
          </p:nvSpPr>
          <p:spPr>
            <a:xfrm>
              <a:off x="938879" y="499089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6DCA5C9-ECBB-684C-817C-0025D3070B03}"/>
                </a:ext>
              </a:extLst>
            </p:cNvPr>
            <p:cNvSpPr/>
            <p:nvPr/>
          </p:nvSpPr>
          <p:spPr>
            <a:xfrm>
              <a:off x="1585448" y="499089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5CF74045-925D-3E48-924F-ABFF1DA0D02F}"/>
                </a:ext>
              </a:extLst>
            </p:cNvPr>
            <p:cNvSpPr/>
            <p:nvPr/>
          </p:nvSpPr>
          <p:spPr>
            <a:xfrm>
              <a:off x="2232017" y="499089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84AA5A3-2D80-374F-85B2-96647BC5CB06}"/>
                </a:ext>
              </a:extLst>
            </p:cNvPr>
            <p:cNvSpPr/>
            <p:nvPr/>
          </p:nvSpPr>
          <p:spPr>
            <a:xfrm>
              <a:off x="2878586" y="499089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3428A18D-1694-3549-B98B-A7D7A3C207EA}"/>
                </a:ext>
              </a:extLst>
            </p:cNvPr>
            <p:cNvSpPr/>
            <p:nvPr/>
          </p:nvSpPr>
          <p:spPr>
            <a:xfrm>
              <a:off x="3525155" y="499089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BEA8007-C71F-E644-BE84-C7555A8B3892}"/>
                </a:ext>
              </a:extLst>
            </p:cNvPr>
            <p:cNvSpPr/>
            <p:nvPr/>
          </p:nvSpPr>
          <p:spPr>
            <a:xfrm>
              <a:off x="4171725" y="499089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1ED340F-236B-1346-8289-78F9E3285CE1}"/>
                </a:ext>
              </a:extLst>
            </p:cNvPr>
            <p:cNvSpPr/>
            <p:nvPr/>
          </p:nvSpPr>
          <p:spPr>
            <a:xfrm>
              <a:off x="1254277" y="443290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9E9BDFD-2548-F24E-A1C4-112425E9D393}"/>
                </a:ext>
              </a:extLst>
            </p:cNvPr>
            <p:cNvSpPr/>
            <p:nvPr/>
          </p:nvSpPr>
          <p:spPr>
            <a:xfrm>
              <a:off x="1899734" y="443290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i</a:t>
              </a:r>
              <a:endParaRPr lang="en-US" dirty="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08A96D04-5D3B-D144-928A-FC00F62BA8D4}"/>
                </a:ext>
              </a:extLst>
            </p:cNvPr>
            <p:cNvSpPr/>
            <p:nvPr/>
          </p:nvSpPr>
          <p:spPr>
            <a:xfrm>
              <a:off x="2545191" y="443290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j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834134B0-F95D-DE42-8F0E-ABD9626E7F9F}"/>
                </a:ext>
              </a:extLst>
            </p:cNvPr>
            <p:cNvSpPr/>
            <p:nvPr/>
          </p:nvSpPr>
          <p:spPr>
            <a:xfrm>
              <a:off x="3190648" y="443290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k</a:t>
              </a: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0B28D8AE-85E6-7447-9204-51138F075D9D}"/>
                </a:ext>
              </a:extLst>
            </p:cNvPr>
            <p:cNvSpPr/>
            <p:nvPr/>
          </p:nvSpPr>
          <p:spPr>
            <a:xfrm>
              <a:off x="3836105" y="443290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5F5D0057-B4E7-A748-BFCB-DB1A51626DA6}"/>
                </a:ext>
              </a:extLst>
            </p:cNvPr>
            <p:cNvSpPr/>
            <p:nvPr/>
          </p:nvSpPr>
          <p:spPr>
            <a:xfrm>
              <a:off x="1585448" y="3868578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3BDDDB53-44DE-2340-80EB-F817A4CC613E}"/>
                </a:ext>
              </a:extLst>
            </p:cNvPr>
            <p:cNvSpPr/>
            <p:nvPr/>
          </p:nvSpPr>
          <p:spPr>
            <a:xfrm>
              <a:off x="2232017" y="3868578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77C0CD55-2178-B647-A61F-FA0EAD1DB5C0}"/>
                </a:ext>
              </a:extLst>
            </p:cNvPr>
            <p:cNvSpPr/>
            <p:nvPr/>
          </p:nvSpPr>
          <p:spPr>
            <a:xfrm>
              <a:off x="2878586" y="3868578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44550BF6-1B2E-9642-8302-6384CEDC13A5}"/>
                </a:ext>
              </a:extLst>
            </p:cNvPr>
            <p:cNvSpPr/>
            <p:nvPr/>
          </p:nvSpPr>
          <p:spPr>
            <a:xfrm>
              <a:off x="3525155" y="3868578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80AC5F3F-CD3C-C44C-9637-6373E08EC74A}"/>
                </a:ext>
              </a:extLst>
            </p:cNvPr>
            <p:cNvSpPr/>
            <p:nvPr/>
          </p:nvSpPr>
          <p:spPr>
            <a:xfrm>
              <a:off x="1909782" y="3308854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A3CEA6BA-4A76-0849-A00D-91BD561D15F4}"/>
                </a:ext>
              </a:extLst>
            </p:cNvPr>
            <p:cNvSpPr/>
            <p:nvPr/>
          </p:nvSpPr>
          <p:spPr>
            <a:xfrm>
              <a:off x="2555239" y="3308854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52BF43C5-F6FE-814D-9CBE-F34646AECF00}"/>
                </a:ext>
              </a:extLst>
            </p:cNvPr>
            <p:cNvSpPr/>
            <p:nvPr/>
          </p:nvSpPr>
          <p:spPr>
            <a:xfrm>
              <a:off x="3200696" y="3308854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D369294-9781-4B09-B509-C21E3628D836}"/>
              </a:ext>
            </a:extLst>
          </p:cNvPr>
          <p:cNvSpPr txBox="1"/>
          <p:nvPr/>
        </p:nvSpPr>
        <p:spPr>
          <a:xfrm>
            <a:off x="8395577" y="6185742"/>
            <a:ext cx="183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Burnt values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A7DE67-6B9E-48D3-BE1A-E57301F35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101</a:t>
            </a:fld>
            <a:endParaRPr lang="he-I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059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"/>
    </mc:Choice>
    <mc:Fallback xmlns="">
      <p:transition spd="slow" advTm="357"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AABC37-365E-A742-8D20-ADA16C68C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dirty="0"/>
              <a:t>Using permanent values to blow up the storage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0928C90-2ABF-4C8E-A6C2-C432441471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</a:t>
                </a:r>
                <a:r>
                  <a:rPr lang="en-US" i="1" dirty="0">
                    <a:solidFill>
                      <a:schemeClr val="tx1"/>
                    </a:solidFill>
                  </a:rPr>
                  <a:t>permanent</a:t>
                </a:r>
                <a:r>
                  <a:rPr lang="en-US" dirty="0">
                    <a:solidFill>
                      <a:schemeClr val="tx1"/>
                    </a:solidFill>
                  </a:rPr>
                  <a:t> w.r.t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0928C90-2ABF-4C8E-A6C2-C432441471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52868EB-8F58-1045-89F8-46B59EF9A825}"/>
              </a:ext>
            </a:extLst>
          </p:cNvPr>
          <p:cNvSpPr txBox="1"/>
          <p:nvPr/>
        </p:nvSpPr>
        <p:spPr>
          <a:xfrm>
            <a:off x="1947393" y="6185742"/>
            <a:ext cx="183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Remaining values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D0C331-4927-E540-8427-5B2495BF6E8B}"/>
              </a:ext>
            </a:extLst>
          </p:cNvPr>
          <p:cNvSpPr txBox="1"/>
          <p:nvPr/>
        </p:nvSpPr>
        <p:spPr>
          <a:xfrm>
            <a:off x="8395577" y="6185742"/>
            <a:ext cx="183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Burnt values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63495E-866B-46A9-8ABD-B189E5A9B1EB}"/>
              </a:ext>
            </a:extLst>
          </p:cNvPr>
          <p:cNvGrpSpPr/>
          <p:nvPr/>
        </p:nvGrpSpPr>
        <p:grpSpPr>
          <a:xfrm>
            <a:off x="588409" y="3308854"/>
            <a:ext cx="4553642" cy="2876888"/>
            <a:chOff x="588409" y="3308854"/>
            <a:chExt cx="4553642" cy="2876888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9F5ED62-03E6-D243-9AFF-4771D9D708D6}"/>
                </a:ext>
              </a:extLst>
            </p:cNvPr>
            <p:cNvSpPr/>
            <p:nvPr/>
          </p:nvSpPr>
          <p:spPr>
            <a:xfrm>
              <a:off x="1899734" y="5545662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EEA50C5-4849-5A4C-B071-37E2098E6250}"/>
                </a:ext>
              </a:extLst>
            </p:cNvPr>
            <p:cNvSpPr/>
            <p:nvPr/>
          </p:nvSpPr>
          <p:spPr>
            <a:xfrm>
              <a:off x="2545191" y="5545662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AB74871-6471-5F4F-A726-17CBA696DEE0}"/>
                </a:ext>
              </a:extLst>
            </p:cNvPr>
            <p:cNvSpPr/>
            <p:nvPr/>
          </p:nvSpPr>
          <p:spPr>
            <a:xfrm>
              <a:off x="3190648" y="5540715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7D6E0E2-ADF6-3840-93A0-EDD1F75704DF}"/>
                </a:ext>
              </a:extLst>
            </p:cNvPr>
            <p:cNvSpPr/>
            <p:nvPr/>
          </p:nvSpPr>
          <p:spPr>
            <a:xfrm>
              <a:off x="1254277" y="5545662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67D3AC2-3BE1-4948-AF27-9CCF33247805}"/>
                </a:ext>
              </a:extLst>
            </p:cNvPr>
            <p:cNvSpPr/>
            <p:nvPr/>
          </p:nvSpPr>
          <p:spPr>
            <a:xfrm>
              <a:off x="588409" y="5540715"/>
              <a:ext cx="660491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317496D-3760-5D45-A465-39F17A44F393}"/>
                </a:ext>
              </a:extLst>
            </p:cNvPr>
            <p:cNvSpPr/>
            <p:nvPr/>
          </p:nvSpPr>
          <p:spPr>
            <a:xfrm>
              <a:off x="3836105" y="5540715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C9633FA-DDC9-A048-8CA5-9078E0E321D2}"/>
                </a:ext>
              </a:extLst>
            </p:cNvPr>
            <p:cNvSpPr/>
            <p:nvPr/>
          </p:nvSpPr>
          <p:spPr>
            <a:xfrm>
              <a:off x="4481560" y="5540715"/>
              <a:ext cx="660491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z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19C5B79-9A87-4343-A64F-0BD66D061D28}"/>
                </a:ext>
              </a:extLst>
            </p:cNvPr>
            <p:cNvSpPr/>
            <p:nvPr/>
          </p:nvSpPr>
          <p:spPr>
            <a:xfrm>
              <a:off x="938879" y="499089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6DCA5C9-ECBB-684C-817C-0025D3070B03}"/>
                </a:ext>
              </a:extLst>
            </p:cNvPr>
            <p:cNvSpPr/>
            <p:nvPr/>
          </p:nvSpPr>
          <p:spPr>
            <a:xfrm>
              <a:off x="1585448" y="499089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5CF74045-925D-3E48-924F-ABFF1DA0D02F}"/>
                </a:ext>
              </a:extLst>
            </p:cNvPr>
            <p:cNvSpPr/>
            <p:nvPr/>
          </p:nvSpPr>
          <p:spPr>
            <a:xfrm>
              <a:off x="2232017" y="499089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84AA5A3-2D80-374F-85B2-96647BC5CB06}"/>
                </a:ext>
              </a:extLst>
            </p:cNvPr>
            <p:cNvSpPr/>
            <p:nvPr/>
          </p:nvSpPr>
          <p:spPr>
            <a:xfrm>
              <a:off x="2878586" y="499089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3428A18D-1694-3549-B98B-A7D7A3C207EA}"/>
                </a:ext>
              </a:extLst>
            </p:cNvPr>
            <p:cNvSpPr/>
            <p:nvPr/>
          </p:nvSpPr>
          <p:spPr>
            <a:xfrm>
              <a:off x="3525155" y="499089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BEA8007-C71F-E644-BE84-C7555A8B3892}"/>
                </a:ext>
              </a:extLst>
            </p:cNvPr>
            <p:cNvSpPr/>
            <p:nvPr/>
          </p:nvSpPr>
          <p:spPr>
            <a:xfrm>
              <a:off x="4171725" y="499089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1ED340F-236B-1346-8289-78F9E3285CE1}"/>
                </a:ext>
              </a:extLst>
            </p:cNvPr>
            <p:cNvSpPr/>
            <p:nvPr/>
          </p:nvSpPr>
          <p:spPr>
            <a:xfrm>
              <a:off x="1254277" y="443290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9E9BDFD-2548-F24E-A1C4-112425E9D393}"/>
                </a:ext>
              </a:extLst>
            </p:cNvPr>
            <p:cNvSpPr/>
            <p:nvPr/>
          </p:nvSpPr>
          <p:spPr>
            <a:xfrm>
              <a:off x="1899734" y="443290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i</a:t>
              </a:r>
              <a:endParaRPr lang="en-US" dirty="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08A96D04-5D3B-D144-928A-FC00F62BA8D4}"/>
                </a:ext>
              </a:extLst>
            </p:cNvPr>
            <p:cNvSpPr/>
            <p:nvPr/>
          </p:nvSpPr>
          <p:spPr>
            <a:xfrm>
              <a:off x="2545191" y="443290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j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834134B0-F95D-DE42-8F0E-ABD9626E7F9F}"/>
                </a:ext>
              </a:extLst>
            </p:cNvPr>
            <p:cNvSpPr/>
            <p:nvPr/>
          </p:nvSpPr>
          <p:spPr>
            <a:xfrm>
              <a:off x="3190648" y="443290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k</a:t>
              </a: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0B28D8AE-85E6-7447-9204-51138F075D9D}"/>
                </a:ext>
              </a:extLst>
            </p:cNvPr>
            <p:cNvSpPr/>
            <p:nvPr/>
          </p:nvSpPr>
          <p:spPr>
            <a:xfrm>
              <a:off x="3836105" y="443290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5F5D0057-B4E7-A748-BFCB-DB1A51626DA6}"/>
                </a:ext>
              </a:extLst>
            </p:cNvPr>
            <p:cNvSpPr/>
            <p:nvPr/>
          </p:nvSpPr>
          <p:spPr>
            <a:xfrm>
              <a:off x="1585448" y="3868578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3BDDDB53-44DE-2340-80EB-F817A4CC613E}"/>
                </a:ext>
              </a:extLst>
            </p:cNvPr>
            <p:cNvSpPr/>
            <p:nvPr/>
          </p:nvSpPr>
          <p:spPr>
            <a:xfrm>
              <a:off x="2232017" y="3868578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77C0CD55-2178-B647-A61F-FA0EAD1DB5C0}"/>
                </a:ext>
              </a:extLst>
            </p:cNvPr>
            <p:cNvSpPr/>
            <p:nvPr/>
          </p:nvSpPr>
          <p:spPr>
            <a:xfrm>
              <a:off x="2878586" y="3868578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44550BF6-1B2E-9642-8302-6384CEDC13A5}"/>
                </a:ext>
              </a:extLst>
            </p:cNvPr>
            <p:cNvSpPr/>
            <p:nvPr/>
          </p:nvSpPr>
          <p:spPr>
            <a:xfrm>
              <a:off x="3525155" y="3868578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A3CEA6BA-4A76-0849-A00D-91BD561D15F4}"/>
                </a:ext>
              </a:extLst>
            </p:cNvPr>
            <p:cNvSpPr/>
            <p:nvPr/>
          </p:nvSpPr>
          <p:spPr>
            <a:xfrm>
              <a:off x="2555239" y="3308854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52BF43C5-F6FE-814D-9CBE-F34646AECF00}"/>
                </a:ext>
              </a:extLst>
            </p:cNvPr>
            <p:cNvSpPr/>
            <p:nvPr/>
          </p:nvSpPr>
          <p:spPr>
            <a:xfrm>
              <a:off x="3200696" y="3308854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07D6E0B7-22BB-4ABC-9F22-F740F9B6FEB2}"/>
              </a:ext>
            </a:extLst>
          </p:cNvPr>
          <p:cNvSpPr/>
          <p:nvPr/>
        </p:nvSpPr>
        <p:spPr>
          <a:xfrm>
            <a:off x="7036593" y="5540715"/>
            <a:ext cx="660491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B7760E-8706-4DBA-9858-001DF8B4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102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0305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"/>
    </mc:Choice>
    <mc:Fallback xmlns="">
      <p:transition spd="slow" advTm="77"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AABC37-365E-A742-8D20-ADA16C68C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dirty="0"/>
              <a:t>Using permanent values to blow up the storage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0928C90-2ABF-4C8E-A6C2-C432441471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</a:t>
                </a:r>
                <a:r>
                  <a:rPr lang="en-US" i="1" dirty="0"/>
                  <a:t>permanent</a:t>
                </a:r>
                <a:r>
                  <a:rPr lang="en-US" dirty="0"/>
                  <a:t> w.r.t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Invoke write(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0928C90-2ABF-4C8E-A6C2-C432441471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52868EB-8F58-1045-89F8-46B59EF9A825}"/>
              </a:ext>
            </a:extLst>
          </p:cNvPr>
          <p:cNvSpPr txBox="1"/>
          <p:nvPr/>
        </p:nvSpPr>
        <p:spPr>
          <a:xfrm>
            <a:off x="1947393" y="6185742"/>
            <a:ext cx="183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Remaining values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D0C331-4927-E540-8427-5B2495BF6E8B}"/>
              </a:ext>
            </a:extLst>
          </p:cNvPr>
          <p:cNvSpPr txBox="1"/>
          <p:nvPr/>
        </p:nvSpPr>
        <p:spPr>
          <a:xfrm>
            <a:off x="8395577" y="6185742"/>
            <a:ext cx="183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Burnt values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63495E-866B-46A9-8ABD-B189E5A9B1EB}"/>
              </a:ext>
            </a:extLst>
          </p:cNvPr>
          <p:cNvGrpSpPr/>
          <p:nvPr/>
        </p:nvGrpSpPr>
        <p:grpSpPr>
          <a:xfrm>
            <a:off x="588409" y="3308854"/>
            <a:ext cx="4553642" cy="2876888"/>
            <a:chOff x="588409" y="3308854"/>
            <a:chExt cx="4553642" cy="2876888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9F5ED62-03E6-D243-9AFF-4771D9D708D6}"/>
                </a:ext>
              </a:extLst>
            </p:cNvPr>
            <p:cNvSpPr/>
            <p:nvPr/>
          </p:nvSpPr>
          <p:spPr>
            <a:xfrm>
              <a:off x="1899734" y="5545662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EEA50C5-4849-5A4C-B071-37E2098E6250}"/>
                </a:ext>
              </a:extLst>
            </p:cNvPr>
            <p:cNvSpPr/>
            <p:nvPr/>
          </p:nvSpPr>
          <p:spPr>
            <a:xfrm>
              <a:off x="2545191" y="5545662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AB74871-6471-5F4F-A726-17CBA696DEE0}"/>
                </a:ext>
              </a:extLst>
            </p:cNvPr>
            <p:cNvSpPr/>
            <p:nvPr/>
          </p:nvSpPr>
          <p:spPr>
            <a:xfrm>
              <a:off x="3190648" y="5540715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7D6E0E2-ADF6-3840-93A0-EDD1F75704DF}"/>
                </a:ext>
              </a:extLst>
            </p:cNvPr>
            <p:cNvSpPr/>
            <p:nvPr/>
          </p:nvSpPr>
          <p:spPr>
            <a:xfrm>
              <a:off x="1254277" y="5545662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67D3AC2-3BE1-4948-AF27-9CCF33247805}"/>
                </a:ext>
              </a:extLst>
            </p:cNvPr>
            <p:cNvSpPr/>
            <p:nvPr/>
          </p:nvSpPr>
          <p:spPr>
            <a:xfrm>
              <a:off x="588409" y="5540715"/>
              <a:ext cx="660491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317496D-3760-5D45-A465-39F17A44F393}"/>
                </a:ext>
              </a:extLst>
            </p:cNvPr>
            <p:cNvSpPr/>
            <p:nvPr/>
          </p:nvSpPr>
          <p:spPr>
            <a:xfrm>
              <a:off x="3836105" y="5540715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C9633FA-DDC9-A048-8CA5-9078E0E321D2}"/>
                </a:ext>
              </a:extLst>
            </p:cNvPr>
            <p:cNvSpPr/>
            <p:nvPr/>
          </p:nvSpPr>
          <p:spPr>
            <a:xfrm>
              <a:off x="4481560" y="5540715"/>
              <a:ext cx="660491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z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19C5B79-9A87-4343-A64F-0BD66D061D28}"/>
                </a:ext>
              </a:extLst>
            </p:cNvPr>
            <p:cNvSpPr/>
            <p:nvPr/>
          </p:nvSpPr>
          <p:spPr>
            <a:xfrm>
              <a:off x="938879" y="499089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6DCA5C9-ECBB-684C-817C-0025D3070B03}"/>
                </a:ext>
              </a:extLst>
            </p:cNvPr>
            <p:cNvSpPr/>
            <p:nvPr/>
          </p:nvSpPr>
          <p:spPr>
            <a:xfrm>
              <a:off x="1585448" y="499089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5CF74045-925D-3E48-924F-ABFF1DA0D02F}"/>
                </a:ext>
              </a:extLst>
            </p:cNvPr>
            <p:cNvSpPr/>
            <p:nvPr/>
          </p:nvSpPr>
          <p:spPr>
            <a:xfrm>
              <a:off x="2232017" y="499089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84AA5A3-2D80-374F-85B2-96647BC5CB06}"/>
                </a:ext>
              </a:extLst>
            </p:cNvPr>
            <p:cNvSpPr/>
            <p:nvPr/>
          </p:nvSpPr>
          <p:spPr>
            <a:xfrm>
              <a:off x="2878586" y="499089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3428A18D-1694-3549-B98B-A7D7A3C207EA}"/>
                </a:ext>
              </a:extLst>
            </p:cNvPr>
            <p:cNvSpPr/>
            <p:nvPr/>
          </p:nvSpPr>
          <p:spPr>
            <a:xfrm>
              <a:off x="3525155" y="499089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BEA8007-C71F-E644-BE84-C7555A8B3892}"/>
                </a:ext>
              </a:extLst>
            </p:cNvPr>
            <p:cNvSpPr/>
            <p:nvPr/>
          </p:nvSpPr>
          <p:spPr>
            <a:xfrm>
              <a:off x="4171725" y="499089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1ED340F-236B-1346-8289-78F9E3285CE1}"/>
                </a:ext>
              </a:extLst>
            </p:cNvPr>
            <p:cNvSpPr/>
            <p:nvPr/>
          </p:nvSpPr>
          <p:spPr>
            <a:xfrm>
              <a:off x="1254277" y="443290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9E9BDFD-2548-F24E-A1C4-112425E9D393}"/>
                </a:ext>
              </a:extLst>
            </p:cNvPr>
            <p:cNvSpPr/>
            <p:nvPr/>
          </p:nvSpPr>
          <p:spPr>
            <a:xfrm>
              <a:off x="1899734" y="443290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i</a:t>
              </a:r>
              <a:endParaRPr lang="en-US" dirty="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08A96D04-5D3B-D144-928A-FC00F62BA8D4}"/>
                </a:ext>
              </a:extLst>
            </p:cNvPr>
            <p:cNvSpPr/>
            <p:nvPr/>
          </p:nvSpPr>
          <p:spPr>
            <a:xfrm>
              <a:off x="2545191" y="443290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j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834134B0-F95D-DE42-8F0E-ABD9626E7F9F}"/>
                </a:ext>
              </a:extLst>
            </p:cNvPr>
            <p:cNvSpPr/>
            <p:nvPr/>
          </p:nvSpPr>
          <p:spPr>
            <a:xfrm>
              <a:off x="3190648" y="443290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k</a:t>
              </a: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0B28D8AE-85E6-7447-9204-51138F075D9D}"/>
                </a:ext>
              </a:extLst>
            </p:cNvPr>
            <p:cNvSpPr/>
            <p:nvPr/>
          </p:nvSpPr>
          <p:spPr>
            <a:xfrm>
              <a:off x="3836105" y="443290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5F5D0057-B4E7-A748-BFCB-DB1A51626DA6}"/>
                </a:ext>
              </a:extLst>
            </p:cNvPr>
            <p:cNvSpPr/>
            <p:nvPr/>
          </p:nvSpPr>
          <p:spPr>
            <a:xfrm>
              <a:off x="1585448" y="3868578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3BDDDB53-44DE-2340-80EB-F817A4CC613E}"/>
                </a:ext>
              </a:extLst>
            </p:cNvPr>
            <p:cNvSpPr/>
            <p:nvPr/>
          </p:nvSpPr>
          <p:spPr>
            <a:xfrm>
              <a:off x="2232017" y="3868578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77C0CD55-2178-B647-A61F-FA0EAD1DB5C0}"/>
                </a:ext>
              </a:extLst>
            </p:cNvPr>
            <p:cNvSpPr/>
            <p:nvPr/>
          </p:nvSpPr>
          <p:spPr>
            <a:xfrm>
              <a:off x="2878586" y="3868578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44550BF6-1B2E-9642-8302-6384CEDC13A5}"/>
                </a:ext>
              </a:extLst>
            </p:cNvPr>
            <p:cNvSpPr/>
            <p:nvPr/>
          </p:nvSpPr>
          <p:spPr>
            <a:xfrm>
              <a:off x="3525155" y="3868578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A3CEA6BA-4A76-0849-A00D-91BD561D15F4}"/>
                </a:ext>
              </a:extLst>
            </p:cNvPr>
            <p:cNvSpPr/>
            <p:nvPr/>
          </p:nvSpPr>
          <p:spPr>
            <a:xfrm>
              <a:off x="2555239" y="3308854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52BF43C5-F6FE-814D-9CBE-F34646AECF00}"/>
                </a:ext>
              </a:extLst>
            </p:cNvPr>
            <p:cNvSpPr/>
            <p:nvPr/>
          </p:nvSpPr>
          <p:spPr>
            <a:xfrm>
              <a:off x="3200696" y="3308854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07D6E0B7-22BB-4ABC-9F22-F740F9B6FEB2}"/>
              </a:ext>
            </a:extLst>
          </p:cNvPr>
          <p:cNvSpPr/>
          <p:nvPr/>
        </p:nvSpPr>
        <p:spPr>
          <a:xfrm>
            <a:off x="7036593" y="5540715"/>
            <a:ext cx="660491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383F17-9D4D-4648-862F-1FF0CD697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103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8843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"/>
    </mc:Choice>
    <mc:Fallback xmlns="">
      <p:transition spd="slow" advTm="31"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AABC37-365E-A742-8D20-ADA16C68C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dirty="0"/>
              <a:t>Using permanent values to blow up the storage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0928C90-2ABF-4C8E-A6C2-C432441471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</a:t>
                </a:r>
                <a:r>
                  <a:rPr lang="en-US" i="1" dirty="0">
                    <a:solidFill>
                      <a:schemeClr val="tx1"/>
                    </a:solidFill>
                  </a:rPr>
                  <a:t>permanent</a:t>
                </a:r>
                <a:r>
                  <a:rPr lang="en-US" dirty="0"/>
                  <a:t> w.r.t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Invoke write(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)...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0928C90-2ABF-4C8E-A6C2-C432441471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52868EB-8F58-1045-89F8-46B59EF9A825}"/>
              </a:ext>
            </a:extLst>
          </p:cNvPr>
          <p:cNvSpPr txBox="1"/>
          <p:nvPr/>
        </p:nvSpPr>
        <p:spPr>
          <a:xfrm>
            <a:off x="1947393" y="6185742"/>
            <a:ext cx="183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Remaining values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D0C331-4927-E540-8427-5B2495BF6E8B}"/>
              </a:ext>
            </a:extLst>
          </p:cNvPr>
          <p:cNvSpPr txBox="1"/>
          <p:nvPr/>
        </p:nvSpPr>
        <p:spPr>
          <a:xfrm>
            <a:off x="8395577" y="6185742"/>
            <a:ext cx="183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Burnt values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63495E-866B-46A9-8ABD-B189E5A9B1EB}"/>
              </a:ext>
            </a:extLst>
          </p:cNvPr>
          <p:cNvGrpSpPr/>
          <p:nvPr/>
        </p:nvGrpSpPr>
        <p:grpSpPr>
          <a:xfrm>
            <a:off x="588409" y="3308854"/>
            <a:ext cx="4553642" cy="2876888"/>
            <a:chOff x="588409" y="3308854"/>
            <a:chExt cx="4553642" cy="2876888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9F5ED62-03E6-D243-9AFF-4771D9D708D6}"/>
                </a:ext>
              </a:extLst>
            </p:cNvPr>
            <p:cNvSpPr/>
            <p:nvPr/>
          </p:nvSpPr>
          <p:spPr>
            <a:xfrm>
              <a:off x="1899734" y="5545662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EEA50C5-4849-5A4C-B071-37E2098E6250}"/>
                </a:ext>
              </a:extLst>
            </p:cNvPr>
            <p:cNvSpPr/>
            <p:nvPr/>
          </p:nvSpPr>
          <p:spPr>
            <a:xfrm>
              <a:off x="2545191" y="5545662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AB74871-6471-5F4F-A726-17CBA696DEE0}"/>
                </a:ext>
              </a:extLst>
            </p:cNvPr>
            <p:cNvSpPr/>
            <p:nvPr/>
          </p:nvSpPr>
          <p:spPr>
            <a:xfrm>
              <a:off x="3190648" y="5540715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7D6E0E2-ADF6-3840-93A0-EDD1F75704DF}"/>
                </a:ext>
              </a:extLst>
            </p:cNvPr>
            <p:cNvSpPr/>
            <p:nvPr/>
          </p:nvSpPr>
          <p:spPr>
            <a:xfrm>
              <a:off x="1254277" y="5545662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67D3AC2-3BE1-4948-AF27-9CCF33247805}"/>
                </a:ext>
              </a:extLst>
            </p:cNvPr>
            <p:cNvSpPr/>
            <p:nvPr/>
          </p:nvSpPr>
          <p:spPr>
            <a:xfrm>
              <a:off x="588409" y="5540715"/>
              <a:ext cx="660491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317496D-3760-5D45-A465-39F17A44F393}"/>
                </a:ext>
              </a:extLst>
            </p:cNvPr>
            <p:cNvSpPr/>
            <p:nvPr/>
          </p:nvSpPr>
          <p:spPr>
            <a:xfrm>
              <a:off x="3836105" y="5540715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C9633FA-DDC9-A048-8CA5-9078E0E321D2}"/>
                </a:ext>
              </a:extLst>
            </p:cNvPr>
            <p:cNvSpPr/>
            <p:nvPr/>
          </p:nvSpPr>
          <p:spPr>
            <a:xfrm>
              <a:off x="4481560" y="5540715"/>
              <a:ext cx="660491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z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19C5B79-9A87-4343-A64F-0BD66D061D28}"/>
                </a:ext>
              </a:extLst>
            </p:cNvPr>
            <p:cNvSpPr/>
            <p:nvPr/>
          </p:nvSpPr>
          <p:spPr>
            <a:xfrm>
              <a:off x="938879" y="499089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6DCA5C9-ECBB-684C-817C-0025D3070B03}"/>
                </a:ext>
              </a:extLst>
            </p:cNvPr>
            <p:cNvSpPr/>
            <p:nvPr/>
          </p:nvSpPr>
          <p:spPr>
            <a:xfrm>
              <a:off x="1585448" y="499089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5CF74045-925D-3E48-924F-ABFF1DA0D02F}"/>
                </a:ext>
              </a:extLst>
            </p:cNvPr>
            <p:cNvSpPr/>
            <p:nvPr/>
          </p:nvSpPr>
          <p:spPr>
            <a:xfrm>
              <a:off x="2232017" y="499089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84AA5A3-2D80-374F-85B2-96647BC5CB06}"/>
                </a:ext>
              </a:extLst>
            </p:cNvPr>
            <p:cNvSpPr/>
            <p:nvPr/>
          </p:nvSpPr>
          <p:spPr>
            <a:xfrm>
              <a:off x="2878586" y="499089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3428A18D-1694-3549-B98B-A7D7A3C207EA}"/>
                </a:ext>
              </a:extLst>
            </p:cNvPr>
            <p:cNvSpPr/>
            <p:nvPr/>
          </p:nvSpPr>
          <p:spPr>
            <a:xfrm>
              <a:off x="3525155" y="499089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BEA8007-C71F-E644-BE84-C7555A8B3892}"/>
                </a:ext>
              </a:extLst>
            </p:cNvPr>
            <p:cNvSpPr/>
            <p:nvPr/>
          </p:nvSpPr>
          <p:spPr>
            <a:xfrm>
              <a:off x="4171725" y="499089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1ED340F-236B-1346-8289-78F9E3285CE1}"/>
                </a:ext>
              </a:extLst>
            </p:cNvPr>
            <p:cNvSpPr/>
            <p:nvPr/>
          </p:nvSpPr>
          <p:spPr>
            <a:xfrm>
              <a:off x="1254277" y="443290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9E9BDFD-2548-F24E-A1C4-112425E9D393}"/>
                </a:ext>
              </a:extLst>
            </p:cNvPr>
            <p:cNvSpPr/>
            <p:nvPr/>
          </p:nvSpPr>
          <p:spPr>
            <a:xfrm>
              <a:off x="1899734" y="443290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i</a:t>
              </a:r>
              <a:endParaRPr lang="en-US" dirty="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08A96D04-5D3B-D144-928A-FC00F62BA8D4}"/>
                </a:ext>
              </a:extLst>
            </p:cNvPr>
            <p:cNvSpPr/>
            <p:nvPr/>
          </p:nvSpPr>
          <p:spPr>
            <a:xfrm>
              <a:off x="2545191" y="443290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j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834134B0-F95D-DE42-8F0E-ABD9626E7F9F}"/>
                </a:ext>
              </a:extLst>
            </p:cNvPr>
            <p:cNvSpPr/>
            <p:nvPr/>
          </p:nvSpPr>
          <p:spPr>
            <a:xfrm>
              <a:off x="3190648" y="443290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k</a:t>
              </a: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0B28D8AE-85E6-7447-9204-51138F075D9D}"/>
                </a:ext>
              </a:extLst>
            </p:cNvPr>
            <p:cNvSpPr/>
            <p:nvPr/>
          </p:nvSpPr>
          <p:spPr>
            <a:xfrm>
              <a:off x="3836105" y="443290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5F5D0057-B4E7-A748-BFCB-DB1A51626DA6}"/>
                </a:ext>
              </a:extLst>
            </p:cNvPr>
            <p:cNvSpPr/>
            <p:nvPr/>
          </p:nvSpPr>
          <p:spPr>
            <a:xfrm>
              <a:off x="1585448" y="3868578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3BDDDB53-44DE-2340-80EB-F817A4CC613E}"/>
                </a:ext>
              </a:extLst>
            </p:cNvPr>
            <p:cNvSpPr/>
            <p:nvPr/>
          </p:nvSpPr>
          <p:spPr>
            <a:xfrm>
              <a:off x="2232017" y="3868578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77C0CD55-2178-B647-A61F-FA0EAD1DB5C0}"/>
                </a:ext>
              </a:extLst>
            </p:cNvPr>
            <p:cNvSpPr/>
            <p:nvPr/>
          </p:nvSpPr>
          <p:spPr>
            <a:xfrm>
              <a:off x="2878586" y="3868578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44550BF6-1B2E-9642-8302-6384CEDC13A5}"/>
                </a:ext>
              </a:extLst>
            </p:cNvPr>
            <p:cNvSpPr/>
            <p:nvPr/>
          </p:nvSpPr>
          <p:spPr>
            <a:xfrm>
              <a:off x="3525155" y="3868578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52BF43C5-F6FE-814D-9CBE-F34646AECF00}"/>
                </a:ext>
              </a:extLst>
            </p:cNvPr>
            <p:cNvSpPr/>
            <p:nvPr/>
          </p:nvSpPr>
          <p:spPr>
            <a:xfrm>
              <a:off x="3200696" y="3308854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07D6E0B7-22BB-4ABC-9F22-F740F9B6FEB2}"/>
              </a:ext>
            </a:extLst>
          </p:cNvPr>
          <p:cNvSpPr/>
          <p:nvPr/>
        </p:nvSpPr>
        <p:spPr>
          <a:xfrm>
            <a:off x="7036593" y="5540715"/>
            <a:ext cx="660491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F610B42-88B5-4BD7-80EB-CF0BD0C007A2}"/>
              </a:ext>
            </a:extLst>
          </p:cNvPr>
          <p:cNvSpPr/>
          <p:nvPr/>
        </p:nvSpPr>
        <p:spPr>
          <a:xfrm>
            <a:off x="7702461" y="5545662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B86F76-7239-4363-AA97-925494F20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104</a:t>
            </a:fld>
            <a:endParaRPr lang="he-I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985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"/>
    </mc:Choice>
    <mc:Fallback xmlns="">
      <p:transition spd="slow" advTm="407"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AABC37-365E-A742-8D20-ADA16C68C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dirty="0"/>
              <a:t>Using permanent values to blow up the storage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0928C90-2ABF-4C8E-A6C2-C432441471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Eventually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are </a:t>
                </a:r>
                <a:r>
                  <a:rPr lang="en-US" i="1" dirty="0">
                    <a:solidFill>
                      <a:schemeClr val="tx1"/>
                    </a:solidFill>
                  </a:rPr>
                  <a:t>permanent</a:t>
                </a:r>
                <a:r>
                  <a:rPr lang="en-US" i="1" dirty="0"/>
                  <a:t> </a:t>
                </a:r>
                <a:r>
                  <a:rPr lang="en-US" dirty="0"/>
                  <a:t>w.r.t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0928C90-2ABF-4C8E-A6C2-C432441471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52868EB-8F58-1045-89F8-46B59EF9A825}"/>
              </a:ext>
            </a:extLst>
          </p:cNvPr>
          <p:cNvSpPr txBox="1"/>
          <p:nvPr/>
        </p:nvSpPr>
        <p:spPr>
          <a:xfrm>
            <a:off x="1947393" y="6185742"/>
            <a:ext cx="183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Remaining values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D0C331-4927-E540-8427-5B2495BF6E8B}"/>
              </a:ext>
            </a:extLst>
          </p:cNvPr>
          <p:cNvSpPr txBox="1"/>
          <p:nvPr/>
        </p:nvSpPr>
        <p:spPr>
          <a:xfrm>
            <a:off x="8395577" y="6185742"/>
            <a:ext cx="183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Burnt values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0C9633FA-DDC9-A048-8CA5-9078E0E321D2}"/>
              </a:ext>
            </a:extLst>
          </p:cNvPr>
          <p:cNvSpPr/>
          <p:nvPr/>
        </p:nvSpPr>
        <p:spPr>
          <a:xfrm>
            <a:off x="4481560" y="5540715"/>
            <a:ext cx="660491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E3B88EB-A35D-4CCC-B739-2C71E661F422}"/>
              </a:ext>
            </a:extLst>
          </p:cNvPr>
          <p:cNvGrpSpPr/>
          <p:nvPr/>
        </p:nvGrpSpPr>
        <p:grpSpPr>
          <a:xfrm>
            <a:off x="7036593" y="3308854"/>
            <a:ext cx="4553642" cy="2876888"/>
            <a:chOff x="588409" y="3308854"/>
            <a:chExt cx="4553642" cy="2876888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01A0163-9121-4DB0-9104-D3D74F6DF34F}"/>
                </a:ext>
              </a:extLst>
            </p:cNvPr>
            <p:cNvSpPr/>
            <p:nvPr/>
          </p:nvSpPr>
          <p:spPr>
            <a:xfrm>
              <a:off x="1899734" y="5545662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2A3DD2C-63CC-4CC7-BB21-A553C01E6422}"/>
                </a:ext>
              </a:extLst>
            </p:cNvPr>
            <p:cNvSpPr/>
            <p:nvPr/>
          </p:nvSpPr>
          <p:spPr>
            <a:xfrm>
              <a:off x="2545191" y="5545662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433E76B-C721-4A6F-89EE-FEEA91B9D2D4}"/>
                </a:ext>
              </a:extLst>
            </p:cNvPr>
            <p:cNvSpPr/>
            <p:nvPr/>
          </p:nvSpPr>
          <p:spPr>
            <a:xfrm>
              <a:off x="3190648" y="5540715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848A0DF-DEEC-492F-8541-5833AB8C8B99}"/>
                </a:ext>
              </a:extLst>
            </p:cNvPr>
            <p:cNvSpPr/>
            <p:nvPr/>
          </p:nvSpPr>
          <p:spPr>
            <a:xfrm>
              <a:off x="1254277" y="5545662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7D6E0B7-22BB-4ABC-9F22-F740F9B6FEB2}"/>
                </a:ext>
              </a:extLst>
            </p:cNvPr>
            <p:cNvSpPr/>
            <p:nvPr/>
          </p:nvSpPr>
          <p:spPr>
            <a:xfrm>
              <a:off x="588409" y="5540715"/>
              <a:ext cx="660491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62C65D9-F556-4CD7-8C70-7BDC6EB34B78}"/>
                </a:ext>
              </a:extLst>
            </p:cNvPr>
            <p:cNvSpPr/>
            <p:nvPr/>
          </p:nvSpPr>
          <p:spPr>
            <a:xfrm>
              <a:off x="3836105" y="5540715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E17C1C0-D1B9-4BA8-AF89-83C864A11DD3}"/>
                </a:ext>
              </a:extLst>
            </p:cNvPr>
            <p:cNvSpPr/>
            <p:nvPr/>
          </p:nvSpPr>
          <p:spPr>
            <a:xfrm>
              <a:off x="4481560" y="5540715"/>
              <a:ext cx="660491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D2A8C43-FB61-4B3A-AED0-6D2361A31341}"/>
                </a:ext>
              </a:extLst>
            </p:cNvPr>
            <p:cNvSpPr/>
            <p:nvPr/>
          </p:nvSpPr>
          <p:spPr>
            <a:xfrm>
              <a:off x="938879" y="499089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7F60927-6E1C-4425-B9BF-A79F9BCD887E}"/>
                </a:ext>
              </a:extLst>
            </p:cNvPr>
            <p:cNvSpPr/>
            <p:nvPr/>
          </p:nvSpPr>
          <p:spPr>
            <a:xfrm>
              <a:off x="1585448" y="499089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i</a:t>
              </a:r>
              <a:endParaRPr lang="en-US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2B18936-0D2E-4612-BF3C-63A735FEC8ED}"/>
                </a:ext>
              </a:extLst>
            </p:cNvPr>
            <p:cNvSpPr/>
            <p:nvPr/>
          </p:nvSpPr>
          <p:spPr>
            <a:xfrm>
              <a:off x="2232017" y="499089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j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289830E-0208-4AAB-A192-F4B2DF4F404A}"/>
                </a:ext>
              </a:extLst>
            </p:cNvPr>
            <p:cNvSpPr/>
            <p:nvPr/>
          </p:nvSpPr>
          <p:spPr>
            <a:xfrm>
              <a:off x="2878586" y="499089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k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7DC9C274-BAED-4D69-AEBC-6BD8A8067298}"/>
                </a:ext>
              </a:extLst>
            </p:cNvPr>
            <p:cNvSpPr/>
            <p:nvPr/>
          </p:nvSpPr>
          <p:spPr>
            <a:xfrm>
              <a:off x="3525155" y="499089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491ED323-2B2F-497F-AF23-AE75472E7AE6}"/>
                </a:ext>
              </a:extLst>
            </p:cNvPr>
            <p:cNvSpPr/>
            <p:nvPr/>
          </p:nvSpPr>
          <p:spPr>
            <a:xfrm>
              <a:off x="4171725" y="499089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5A579D1-AB0D-49C9-90FF-6C01BADF2F66}"/>
                </a:ext>
              </a:extLst>
            </p:cNvPr>
            <p:cNvSpPr/>
            <p:nvPr/>
          </p:nvSpPr>
          <p:spPr>
            <a:xfrm>
              <a:off x="1254277" y="443290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2CBEB10-E323-4615-A9A1-2CB54E9F58C3}"/>
                </a:ext>
              </a:extLst>
            </p:cNvPr>
            <p:cNvSpPr/>
            <p:nvPr/>
          </p:nvSpPr>
          <p:spPr>
            <a:xfrm>
              <a:off x="1899734" y="443290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896C625-37F5-47D8-9BE6-4AD3732B007B}"/>
                </a:ext>
              </a:extLst>
            </p:cNvPr>
            <p:cNvSpPr/>
            <p:nvPr/>
          </p:nvSpPr>
          <p:spPr>
            <a:xfrm>
              <a:off x="2545191" y="443290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E474AA6-A664-458F-8042-6AA98520839C}"/>
                </a:ext>
              </a:extLst>
            </p:cNvPr>
            <p:cNvSpPr/>
            <p:nvPr/>
          </p:nvSpPr>
          <p:spPr>
            <a:xfrm>
              <a:off x="3190648" y="443290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0CCDB90B-7CAE-418A-85B9-107B0C47BBA9}"/>
                </a:ext>
              </a:extLst>
            </p:cNvPr>
            <p:cNvSpPr/>
            <p:nvPr/>
          </p:nvSpPr>
          <p:spPr>
            <a:xfrm>
              <a:off x="3836105" y="443290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79F04D8-6816-4217-84AB-FCF240758314}"/>
                </a:ext>
              </a:extLst>
            </p:cNvPr>
            <p:cNvSpPr/>
            <p:nvPr/>
          </p:nvSpPr>
          <p:spPr>
            <a:xfrm>
              <a:off x="1585448" y="3868578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7173BC6-E536-408D-9398-8E1BD3AC548E}"/>
                </a:ext>
              </a:extLst>
            </p:cNvPr>
            <p:cNvSpPr/>
            <p:nvPr/>
          </p:nvSpPr>
          <p:spPr>
            <a:xfrm>
              <a:off x="2232017" y="3868578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3AB570B-6FC1-45BB-BD3B-61C74B0FEAF6}"/>
                </a:ext>
              </a:extLst>
            </p:cNvPr>
            <p:cNvSpPr/>
            <p:nvPr/>
          </p:nvSpPr>
          <p:spPr>
            <a:xfrm>
              <a:off x="2878586" y="3868578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0165EEA2-89EC-43F8-A090-DDEA55C0F40E}"/>
                </a:ext>
              </a:extLst>
            </p:cNvPr>
            <p:cNvSpPr/>
            <p:nvPr/>
          </p:nvSpPr>
          <p:spPr>
            <a:xfrm>
              <a:off x="3525155" y="3868578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</a:t>
              </a: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2493FA0D-B28A-4211-85F6-16D0787CCCDE}"/>
                </a:ext>
              </a:extLst>
            </p:cNvPr>
            <p:cNvSpPr/>
            <p:nvPr/>
          </p:nvSpPr>
          <p:spPr>
            <a:xfrm>
              <a:off x="1909782" y="3308854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BADC807-66D9-4656-84EC-EB3E8B7BBA03}"/>
                </a:ext>
              </a:extLst>
            </p:cNvPr>
            <p:cNvSpPr/>
            <p:nvPr/>
          </p:nvSpPr>
          <p:spPr>
            <a:xfrm>
              <a:off x="2555239" y="3308854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6E60A2-65DA-4B38-BC02-646B155B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105</a:t>
            </a:fld>
            <a:endParaRPr lang="he-I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823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"/>
    </mc:Choice>
    <mc:Fallback xmlns="">
      <p:transition spd="slow" advTm="121"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AABC37-365E-A742-8D20-ADA16C68C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dirty="0"/>
              <a:t>Using permanent values to blow up the storage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0928C90-2ABF-4C8E-A6C2-C432441471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Eventually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</a:t>
                </a:r>
                <a:r>
                  <a:rPr lang="en-US" i="1" dirty="0"/>
                  <a:t>permanent </a:t>
                </a:r>
                <a:r>
                  <a:rPr lang="en-US" dirty="0"/>
                  <a:t>w.r.t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i="1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0928C90-2ABF-4C8E-A6C2-C432441471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52868EB-8F58-1045-89F8-46B59EF9A825}"/>
              </a:ext>
            </a:extLst>
          </p:cNvPr>
          <p:cNvSpPr txBox="1"/>
          <p:nvPr/>
        </p:nvSpPr>
        <p:spPr>
          <a:xfrm>
            <a:off x="1947393" y="6185742"/>
            <a:ext cx="183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Remaining values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D0C331-4927-E540-8427-5B2495BF6E8B}"/>
              </a:ext>
            </a:extLst>
          </p:cNvPr>
          <p:cNvSpPr txBox="1"/>
          <p:nvPr/>
        </p:nvSpPr>
        <p:spPr>
          <a:xfrm>
            <a:off x="8395577" y="6185742"/>
            <a:ext cx="183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Burnt values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0C9633FA-DDC9-A048-8CA5-9078E0E321D2}"/>
              </a:ext>
            </a:extLst>
          </p:cNvPr>
          <p:cNvSpPr/>
          <p:nvPr/>
        </p:nvSpPr>
        <p:spPr>
          <a:xfrm>
            <a:off x="4481560" y="5540715"/>
            <a:ext cx="660491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E3B88EB-A35D-4CCC-B739-2C71E661F422}"/>
              </a:ext>
            </a:extLst>
          </p:cNvPr>
          <p:cNvGrpSpPr/>
          <p:nvPr/>
        </p:nvGrpSpPr>
        <p:grpSpPr>
          <a:xfrm>
            <a:off x="7036593" y="3308854"/>
            <a:ext cx="4553642" cy="2876888"/>
            <a:chOff x="588409" y="3308854"/>
            <a:chExt cx="4553642" cy="2876888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01A0163-9121-4DB0-9104-D3D74F6DF34F}"/>
                </a:ext>
              </a:extLst>
            </p:cNvPr>
            <p:cNvSpPr/>
            <p:nvPr/>
          </p:nvSpPr>
          <p:spPr>
            <a:xfrm>
              <a:off x="1899734" y="5545662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2A3DD2C-63CC-4CC7-BB21-A553C01E6422}"/>
                </a:ext>
              </a:extLst>
            </p:cNvPr>
            <p:cNvSpPr/>
            <p:nvPr/>
          </p:nvSpPr>
          <p:spPr>
            <a:xfrm>
              <a:off x="2545191" y="5545662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433E76B-C721-4A6F-89EE-FEEA91B9D2D4}"/>
                </a:ext>
              </a:extLst>
            </p:cNvPr>
            <p:cNvSpPr/>
            <p:nvPr/>
          </p:nvSpPr>
          <p:spPr>
            <a:xfrm>
              <a:off x="3190648" y="5540715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848A0DF-DEEC-492F-8541-5833AB8C8B99}"/>
                </a:ext>
              </a:extLst>
            </p:cNvPr>
            <p:cNvSpPr/>
            <p:nvPr/>
          </p:nvSpPr>
          <p:spPr>
            <a:xfrm>
              <a:off x="1254277" y="5545662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7D6E0B7-22BB-4ABC-9F22-F740F9B6FEB2}"/>
                </a:ext>
              </a:extLst>
            </p:cNvPr>
            <p:cNvSpPr/>
            <p:nvPr/>
          </p:nvSpPr>
          <p:spPr>
            <a:xfrm>
              <a:off x="588409" y="5540715"/>
              <a:ext cx="660491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62C65D9-F556-4CD7-8C70-7BDC6EB34B78}"/>
                </a:ext>
              </a:extLst>
            </p:cNvPr>
            <p:cNvSpPr/>
            <p:nvPr/>
          </p:nvSpPr>
          <p:spPr>
            <a:xfrm>
              <a:off x="3836105" y="5540715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E17C1C0-D1B9-4BA8-AF89-83C864A11DD3}"/>
                </a:ext>
              </a:extLst>
            </p:cNvPr>
            <p:cNvSpPr/>
            <p:nvPr/>
          </p:nvSpPr>
          <p:spPr>
            <a:xfrm>
              <a:off x="4481560" y="5540715"/>
              <a:ext cx="660491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D2A8C43-FB61-4B3A-AED0-6D2361A31341}"/>
                </a:ext>
              </a:extLst>
            </p:cNvPr>
            <p:cNvSpPr/>
            <p:nvPr/>
          </p:nvSpPr>
          <p:spPr>
            <a:xfrm>
              <a:off x="938879" y="499089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7F60927-6E1C-4425-B9BF-A79F9BCD887E}"/>
                </a:ext>
              </a:extLst>
            </p:cNvPr>
            <p:cNvSpPr/>
            <p:nvPr/>
          </p:nvSpPr>
          <p:spPr>
            <a:xfrm>
              <a:off x="1585448" y="499089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i</a:t>
              </a:r>
              <a:endParaRPr lang="en-US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2B18936-0D2E-4612-BF3C-63A735FEC8ED}"/>
                </a:ext>
              </a:extLst>
            </p:cNvPr>
            <p:cNvSpPr/>
            <p:nvPr/>
          </p:nvSpPr>
          <p:spPr>
            <a:xfrm>
              <a:off x="2232017" y="499089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j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289830E-0208-4AAB-A192-F4B2DF4F404A}"/>
                </a:ext>
              </a:extLst>
            </p:cNvPr>
            <p:cNvSpPr/>
            <p:nvPr/>
          </p:nvSpPr>
          <p:spPr>
            <a:xfrm>
              <a:off x="2878586" y="499089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k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7DC9C274-BAED-4D69-AEBC-6BD8A8067298}"/>
                </a:ext>
              </a:extLst>
            </p:cNvPr>
            <p:cNvSpPr/>
            <p:nvPr/>
          </p:nvSpPr>
          <p:spPr>
            <a:xfrm>
              <a:off x="3525155" y="499089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491ED323-2B2F-497F-AF23-AE75472E7AE6}"/>
                </a:ext>
              </a:extLst>
            </p:cNvPr>
            <p:cNvSpPr/>
            <p:nvPr/>
          </p:nvSpPr>
          <p:spPr>
            <a:xfrm>
              <a:off x="4171725" y="499089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5A579D1-AB0D-49C9-90FF-6C01BADF2F66}"/>
                </a:ext>
              </a:extLst>
            </p:cNvPr>
            <p:cNvSpPr/>
            <p:nvPr/>
          </p:nvSpPr>
          <p:spPr>
            <a:xfrm>
              <a:off x="1254277" y="443290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2CBEB10-E323-4615-A9A1-2CB54E9F58C3}"/>
                </a:ext>
              </a:extLst>
            </p:cNvPr>
            <p:cNvSpPr/>
            <p:nvPr/>
          </p:nvSpPr>
          <p:spPr>
            <a:xfrm>
              <a:off x="1899734" y="443290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896C625-37F5-47D8-9BE6-4AD3732B007B}"/>
                </a:ext>
              </a:extLst>
            </p:cNvPr>
            <p:cNvSpPr/>
            <p:nvPr/>
          </p:nvSpPr>
          <p:spPr>
            <a:xfrm>
              <a:off x="2545191" y="443290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E474AA6-A664-458F-8042-6AA98520839C}"/>
                </a:ext>
              </a:extLst>
            </p:cNvPr>
            <p:cNvSpPr/>
            <p:nvPr/>
          </p:nvSpPr>
          <p:spPr>
            <a:xfrm>
              <a:off x="3190648" y="443290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0CCDB90B-7CAE-418A-85B9-107B0C47BBA9}"/>
                </a:ext>
              </a:extLst>
            </p:cNvPr>
            <p:cNvSpPr/>
            <p:nvPr/>
          </p:nvSpPr>
          <p:spPr>
            <a:xfrm>
              <a:off x="3836105" y="4432901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79F04D8-6816-4217-84AB-FCF240758314}"/>
                </a:ext>
              </a:extLst>
            </p:cNvPr>
            <p:cNvSpPr/>
            <p:nvPr/>
          </p:nvSpPr>
          <p:spPr>
            <a:xfrm>
              <a:off x="1585448" y="3868578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7173BC6-E536-408D-9398-8E1BD3AC548E}"/>
                </a:ext>
              </a:extLst>
            </p:cNvPr>
            <p:cNvSpPr/>
            <p:nvPr/>
          </p:nvSpPr>
          <p:spPr>
            <a:xfrm>
              <a:off x="2232017" y="3868578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3AB570B-6FC1-45BB-BD3B-61C74B0FEAF6}"/>
                </a:ext>
              </a:extLst>
            </p:cNvPr>
            <p:cNvSpPr/>
            <p:nvPr/>
          </p:nvSpPr>
          <p:spPr>
            <a:xfrm>
              <a:off x="2878586" y="3868578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0165EEA2-89EC-43F8-A090-DDEA55C0F40E}"/>
                </a:ext>
              </a:extLst>
            </p:cNvPr>
            <p:cNvSpPr/>
            <p:nvPr/>
          </p:nvSpPr>
          <p:spPr>
            <a:xfrm>
              <a:off x="3525155" y="3868578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</a:t>
              </a: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2493FA0D-B28A-4211-85F6-16D0787CCCDE}"/>
                </a:ext>
              </a:extLst>
            </p:cNvPr>
            <p:cNvSpPr/>
            <p:nvPr/>
          </p:nvSpPr>
          <p:spPr>
            <a:xfrm>
              <a:off x="1909782" y="3308854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BADC807-66D9-4656-84EC-EB3E8B7BBA03}"/>
                </a:ext>
              </a:extLst>
            </p:cNvPr>
            <p:cNvSpPr/>
            <p:nvPr/>
          </p:nvSpPr>
          <p:spPr>
            <a:xfrm>
              <a:off x="2555239" y="3308854"/>
              <a:ext cx="64008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4BD20BA-E8A3-426F-B07E-E1D4A4279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59" y="2332989"/>
            <a:ext cx="5812442" cy="312798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11ED18-D59D-4E6E-9EFD-B8EAC227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106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9657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"/>
    </mc:Choice>
    <mc:Fallback xmlns="">
      <p:transition spd="slow" advTm="47"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FA461-1618-E34E-9BA0-CA713F09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/>
              <a:t>Related 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DB9B8-2FBB-2844-B096-20271CCF3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Chaudhuri, </a:t>
            </a:r>
            <a:r>
              <a:rPr lang="en-US" dirty="0" err="1"/>
              <a:t>Kosa</a:t>
            </a:r>
            <a:r>
              <a:rPr lang="en-US" dirty="0"/>
              <a:t>, and Welch:</a:t>
            </a:r>
            <a:br>
              <a:rPr lang="en-US" dirty="0"/>
            </a:br>
            <a:r>
              <a:rPr lang="en-US" dirty="0"/>
              <a:t>One-write algorithms for multi-valued regular and atomic registers [ACTA ‘00]</a:t>
            </a:r>
          </a:p>
          <a:p>
            <a:endParaRPr lang="en-US" dirty="0"/>
          </a:p>
          <a:p>
            <a:r>
              <a:rPr lang="en-US" dirty="0" err="1"/>
              <a:t>Chockler</a:t>
            </a:r>
            <a:r>
              <a:rPr lang="en-US" dirty="0"/>
              <a:t>, </a:t>
            </a:r>
            <a:r>
              <a:rPr lang="en-US" dirty="0" err="1"/>
              <a:t>Guerraoui</a:t>
            </a:r>
            <a:r>
              <a:rPr lang="en-US" dirty="0"/>
              <a:t>, and </a:t>
            </a:r>
            <a:r>
              <a:rPr lang="en-US" dirty="0" err="1"/>
              <a:t>Keidar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Amnesic distributed storage [DISC ‘07]</a:t>
            </a:r>
          </a:p>
          <a:p>
            <a:endParaRPr lang="en-US" dirty="0"/>
          </a:p>
          <a:p>
            <a:r>
              <a:rPr lang="en-US" dirty="0"/>
              <a:t>Spiegelman, Cassuto, </a:t>
            </a:r>
            <a:r>
              <a:rPr lang="en-US" dirty="0" err="1"/>
              <a:t>Chockler</a:t>
            </a:r>
            <a:r>
              <a:rPr lang="en-US" dirty="0"/>
              <a:t>, and </a:t>
            </a:r>
            <a:r>
              <a:rPr lang="en-US" dirty="0" err="1"/>
              <a:t>Keidar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Space bounds for reliable storage: Fundamental limits of coding [PODC ‘16]</a:t>
            </a:r>
          </a:p>
          <a:p>
            <a:endParaRPr lang="en-US" dirty="0"/>
          </a:p>
          <a:p>
            <a:r>
              <a:rPr lang="en-US" dirty="0" err="1"/>
              <a:t>Yuanhao</a:t>
            </a:r>
            <a:r>
              <a:rPr lang="en-US" dirty="0"/>
              <a:t> Wei:</a:t>
            </a:r>
            <a:br>
              <a:rPr lang="en-US" dirty="0"/>
            </a:br>
            <a:r>
              <a:rPr lang="en-US" dirty="0"/>
              <a:t>On multi-version coding for distributed storage [</a:t>
            </a:r>
            <a:r>
              <a:rPr lang="en-US" dirty="0" err="1"/>
              <a:t>arXiv</a:t>
            </a:r>
            <a:r>
              <a:rPr lang="en-US" dirty="0"/>
              <a:t> ’18]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AB84E-4DB2-4013-AD3C-88A2946C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107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6544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"/>
    </mc:Choice>
    <mc:Fallback xmlns="">
      <p:transition spd="slow" advTm="377"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FCC9E4-48F3-5B4E-99DE-5C03A6FC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DA876-FB82-ED49-9332-01B3EF8C0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Formalize a property common to: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Byzantine-fault tolerant storage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Erasure-coded storage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And more…</a:t>
            </a:r>
          </a:p>
          <a:p>
            <a:pPr lvl="1"/>
            <a:endParaRPr lang="en-US" sz="20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Prove lower bounds on their storage cost.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Exponential in value size with invisible readers.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Linear in number of visible readers.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Bounds are asymptotically tight to existing algorithms.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DD55A-C518-4037-88C3-B9F36D7DB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108</a:t>
            </a:fld>
            <a:endParaRPr lang="he-I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573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7"/>
    </mc:Choice>
    <mc:Fallback xmlns="">
      <p:transition spd="slow" advTm="324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Laptop">
            <a:extLst>
              <a:ext uri="{FF2B5EF4-FFF2-40B4-BE49-F238E27FC236}">
                <a16:creationId xmlns:a16="http://schemas.microsoft.com/office/drawing/2014/main" id="{B2A721B6-6FAB-4F71-B940-8BD7744D7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4611" y="766288"/>
            <a:ext cx="1962778" cy="1962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EF7FC6-B3B4-4B4B-A19C-B2B5E537B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WRITE(v)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BE7E432-D95E-4B66-A3AA-F66EF0E36EF2}"/>
              </a:ext>
            </a:extLst>
          </p:cNvPr>
          <p:cNvGrpSpPr/>
          <p:nvPr/>
        </p:nvGrpSpPr>
        <p:grpSpPr>
          <a:xfrm>
            <a:off x="919166" y="6101905"/>
            <a:ext cx="10353669" cy="483303"/>
            <a:chOff x="1132616" y="6144263"/>
            <a:chExt cx="10353669" cy="48330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0D1A76A-7754-4AC3-B2B5-415DEA19BAE5}"/>
                </a:ext>
              </a:extLst>
            </p:cNvPr>
            <p:cNvSpPr txBox="1"/>
            <p:nvPr/>
          </p:nvSpPr>
          <p:spPr>
            <a:xfrm>
              <a:off x="1132616" y="6151426"/>
              <a:ext cx="12907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(u, 9)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B661F0-946C-4CAD-A18A-B4CF96443B55}"/>
                </a:ext>
              </a:extLst>
            </p:cNvPr>
            <p:cNvSpPr txBox="1"/>
            <p:nvPr/>
          </p:nvSpPr>
          <p:spPr>
            <a:xfrm>
              <a:off x="3398349" y="6144263"/>
              <a:ext cx="12907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(u, 9)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74D33C-B07C-4971-AC95-BCBA2DFE5875}"/>
                </a:ext>
              </a:extLst>
            </p:cNvPr>
            <p:cNvSpPr txBox="1"/>
            <p:nvPr/>
          </p:nvSpPr>
          <p:spPr>
            <a:xfrm>
              <a:off x="5664082" y="6157852"/>
              <a:ext cx="12907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(w, 8)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0DAC4BD-061D-4BA4-AA33-F6E49E72DE3A}"/>
                </a:ext>
              </a:extLst>
            </p:cNvPr>
            <p:cNvSpPr txBox="1"/>
            <p:nvPr/>
          </p:nvSpPr>
          <p:spPr>
            <a:xfrm>
              <a:off x="7929815" y="6165901"/>
              <a:ext cx="12907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(x, 7)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991282E-C1DC-43E4-8EFD-BF44C64C2936}"/>
                </a:ext>
              </a:extLst>
            </p:cNvPr>
            <p:cNvSpPr txBox="1"/>
            <p:nvPr/>
          </p:nvSpPr>
          <p:spPr>
            <a:xfrm>
              <a:off x="10195547" y="6165901"/>
              <a:ext cx="12907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(u, 9)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53F4A871-7DFD-0C45-9664-64D6C803B6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D6BD70F-F501-A447-8DD3-D37F02D767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40016BF-234B-4B4C-AFC4-BCBEED9D82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B75C5C7-5F87-A849-A9AB-DA99AB9052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3BC8F2A-CD44-E545-A7B8-DC4EE55DDA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A2D0BC-CE6B-4233-80EE-1E429C1E3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5733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Laptop">
            <a:extLst>
              <a:ext uri="{FF2B5EF4-FFF2-40B4-BE49-F238E27FC236}">
                <a16:creationId xmlns:a16="http://schemas.microsoft.com/office/drawing/2014/main" id="{B2A721B6-6FAB-4F71-B940-8BD7744D7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4611" y="766288"/>
            <a:ext cx="1962778" cy="1962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EF7FC6-B3B4-4B4B-A19C-B2B5E537B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WRITE(v)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9125A0-0CF0-4CC3-92A1-B5E05A8292D1}"/>
              </a:ext>
            </a:extLst>
          </p:cNvPr>
          <p:cNvSpPr txBox="1"/>
          <p:nvPr/>
        </p:nvSpPr>
        <p:spPr>
          <a:xfrm>
            <a:off x="4621077" y="2493801"/>
            <a:ext cx="2949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put(v,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10)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55D2AB-CCD8-4936-B9BB-744D375206BE}"/>
              </a:ext>
            </a:extLst>
          </p:cNvPr>
          <p:cNvGrpSpPr/>
          <p:nvPr/>
        </p:nvGrpSpPr>
        <p:grpSpPr>
          <a:xfrm>
            <a:off x="919166" y="6101905"/>
            <a:ext cx="10353669" cy="483303"/>
            <a:chOff x="1132616" y="6144263"/>
            <a:chExt cx="10353669" cy="48330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A5F8FCC-24C8-444D-AA64-B5FD4C59FB9C}"/>
                </a:ext>
              </a:extLst>
            </p:cNvPr>
            <p:cNvSpPr txBox="1"/>
            <p:nvPr/>
          </p:nvSpPr>
          <p:spPr>
            <a:xfrm>
              <a:off x="1132616" y="6151426"/>
              <a:ext cx="12907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(u, 9)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0CFD055-A936-4A38-BEE9-5B779D9A7D2A}"/>
                </a:ext>
              </a:extLst>
            </p:cNvPr>
            <p:cNvSpPr txBox="1"/>
            <p:nvPr/>
          </p:nvSpPr>
          <p:spPr>
            <a:xfrm>
              <a:off x="3398349" y="6144263"/>
              <a:ext cx="12907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(u, 9)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EE2F562-F7ED-4BC8-BAEA-135CA6C43BF2}"/>
                </a:ext>
              </a:extLst>
            </p:cNvPr>
            <p:cNvSpPr txBox="1"/>
            <p:nvPr/>
          </p:nvSpPr>
          <p:spPr>
            <a:xfrm>
              <a:off x="5664082" y="6157852"/>
              <a:ext cx="12907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(w, 8)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DE8A286-3B38-4A05-AD96-0F285C22444D}"/>
                </a:ext>
              </a:extLst>
            </p:cNvPr>
            <p:cNvSpPr txBox="1"/>
            <p:nvPr/>
          </p:nvSpPr>
          <p:spPr>
            <a:xfrm>
              <a:off x="7929815" y="6165901"/>
              <a:ext cx="12907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(x, 7)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ECF41A-5AEF-40DD-999D-1D31B8E797D6}"/>
                </a:ext>
              </a:extLst>
            </p:cNvPr>
            <p:cNvSpPr txBox="1"/>
            <p:nvPr/>
          </p:nvSpPr>
          <p:spPr>
            <a:xfrm>
              <a:off x="10195547" y="6165901"/>
              <a:ext cx="12907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(u, 9)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8A9FD457-4ED1-DD42-83B8-9010E73E5F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9C90335-3C73-7943-A937-3BEFB967E0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233F76E-9175-CE4F-B21A-0BD9793865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0441285-8136-F54E-8A7C-0B4BB6ACAD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8D696A1-2677-3140-BBE9-94DF2889CD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56FB2-4E82-4EAF-ADC3-1E842641B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8645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Laptop">
            <a:extLst>
              <a:ext uri="{FF2B5EF4-FFF2-40B4-BE49-F238E27FC236}">
                <a16:creationId xmlns:a16="http://schemas.microsoft.com/office/drawing/2014/main" id="{B2A721B6-6FAB-4F71-B940-8BD7744D7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4611" y="766288"/>
            <a:ext cx="1962778" cy="196277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D535ABF-FB4B-4B71-9F4C-BEF1FCE46D80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1564535" y="2955466"/>
            <a:ext cx="4531465" cy="1595942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63CD3B-7C7A-423E-A106-5FCF968B91CF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3830268" y="2955466"/>
            <a:ext cx="2265732" cy="1603105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E6ECA2A-9DD8-4608-BAED-F60AA4376E6C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096000" y="2955466"/>
            <a:ext cx="2265734" cy="1581467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1574C55-DBA2-4F60-AAB5-8B1D54A047E6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096000" y="2955466"/>
            <a:ext cx="4531466" cy="1581467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DEF7FC6-B3B4-4B4B-A19C-B2B5E537B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WRITE(v)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9125A0-0CF0-4CC3-92A1-B5E05A8292D1}"/>
              </a:ext>
            </a:extLst>
          </p:cNvPr>
          <p:cNvSpPr txBox="1"/>
          <p:nvPr/>
        </p:nvSpPr>
        <p:spPr>
          <a:xfrm>
            <a:off x="4621077" y="2493801"/>
            <a:ext cx="2949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put(v,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10)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BE7E432-D95E-4B66-A3AA-F66EF0E36EF2}"/>
              </a:ext>
            </a:extLst>
          </p:cNvPr>
          <p:cNvGrpSpPr/>
          <p:nvPr/>
        </p:nvGrpSpPr>
        <p:grpSpPr>
          <a:xfrm>
            <a:off x="919166" y="6101905"/>
            <a:ext cx="10353669" cy="483303"/>
            <a:chOff x="1132616" y="6144263"/>
            <a:chExt cx="10353669" cy="48330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0D1A76A-7754-4AC3-B2B5-415DEA19BAE5}"/>
                </a:ext>
              </a:extLst>
            </p:cNvPr>
            <p:cNvSpPr txBox="1"/>
            <p:nvPr/>
          </p:nvSpPr>
          <p:spPr>
            <a:xfrm>
              <a:off x="1132616" y="6151426"/>
              <a:ext cx="12907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(u, 9)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B661F0-946C-4CAD-A18A-B4CF96443B55}"/>
                </a:ext>
              </a:extLst>
            </p:cNvPr>
            <p:cNvSpPr txBox="1"/>
            <p:nvPr/>
          </p:nvSpPr>
          <p:spPr>
            <a:xfrm>
              <a:off x="3398349" y="6144263"/>
              <a:ext cx="12907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(u, 9)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74D33C-B07C-4971-AC95-BCBA2DFE5875}"/>
                </a:ext>
              </a:extLst>
            </p:cNvPr>
            <p:cNvSpPr txBox="1"/>
            <p:nvPr/>
          </p:nvSpPr>
          <p:spPr>
            <a:xfrm>
              <a:off x="5664082" y="6157852"/>
              <a:ext cx="12907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(w, 8)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0DAC4BD-061D-4BA4-AA33-F6E49E72DE3A}"/>
                </a:ext>
              </a:extLst>
            </p:cNvPr>
            <p:cNvSpPr txBox="1"/>
            <p:nvPr/>
          </p:nvSpPr>
          <p:spPr>
            <a:xfrm>
              <a:off x="7929815" y="6165901"/>
              <a:ext cx="12907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(x, 7)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991282E-C1DC-43E4-8EFD-BF44C64C2936}"/>
                </a:ext>
              </a:extLst>
            </p:cNvPr>
            <p:cNvSpPr txBox="1"/>
            <p:nvPr/>
          </p:nvSpPr>
          <p:spPr>
            <a:xfrm>
              <a:off x="10195547" y="6165901"/>
              <a:ext cx="12907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(u, 9)</a:t>
              </a: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582B8AC-590C-4244-88C9-464B586ADDC9}"/>
              </a:ext>
            </a:extLst>
          </p:cNvPr>
          <p:cNvCxnSpPr>
            <a:cxnSpLocks/>
          </p:cNvCxnSpPr>
          <p:nvPr/>
        </p:nvCxnSpPr>
        <p:spPr>
          <a:xfrm>
            <a:off x="6096000" y="2945418"/>
            <a:ext cx="1" cy="1589516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6B14803C-17CE-304F-88B0-453F644B5C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131C5CC-46E6-1743-A278-3188CD08D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9682A15-2686-754B-BBCB-0C6DB59466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15DF952-00EA-6A4C-8B95-73C319D90D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9A09B6C-F9B9-2641-828F-DCC790FD75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CD533-84D6-46A4-9AE8-9EDAB71DA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2480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Laptop">
            <a:extLst>
              <a:ext uri="{FF2B5EF4-FFF2-40B4-BE49-F238E27FC236}">
                <a16:creationId xmlns:a16="http://schemas.microsoft.com/office/drawing/2014/main" id="{B2A721B6-6FAB-4F71-B940-8BD7744D7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4611" y="766288"/>
            <a:ext cx="1962778" cy="1962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EF7FC6-B3B4-4B4B-A19C-B2B5E537B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WRITE(v)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9125A0-0CF0-4CC3-92A1-B5E05A8292D1}"/>
              </a:ext>
            </a:extLst>
          </p:cNvPr>
          <p:cNvSpPr txBox="1"/>
          <p:nvPr/>
        </p:nvSpPr>
        <p:spPr>
          <a:xfrm>
            <a:off x="4621077" y="2493801"/>
            <a:ext cx="2949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put(v,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10)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BE7E432-D95E-4B66-A3AA-F66EF0E36EF2}"/>
              </a:ext>
            </a:extLst>
          </p:cNvPr>
          <p:cNvGrpSpPr/>
          <p:nvPr/>
        </p:nvGrpSpPr>
        <p:grpSpPr>
          <a:xfrm>
            <a:off x="919166" y="6101905"/>
            <a:ext cx="10353669" cy="483303"/>
            <a:chOff x="1132616" y="6144263"/>
            <a:chExt cx="10353669" cy="48330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0D1A76A-7754-4AC3-B2B5-415DEA19BAE5}"/>
                </a:ext>
              </a:extLst>
            </p:cNvPr>
            <p:cNvSpPr txBox="1"/>
            <p:nvPr/>
          </p:nvSpPr>
          <p:spPr>
            <a:xfrm>
              <a:off x="1132616" y="6151426"/>
              <a:ext cx="12907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(u, 9)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B661F0-946C-4CAD-A18A-B4CF96443B55}"/>
                </a:ext>
              </a:extLst>
            </p:cNvPr>
            <p:cNvSpPr txBox="1"/>
            <p:nvPr/>
          </p:nvSpPr>
          <p:spPr>
            <a:xfrm>
              <a:off x="3398349" y="6144263"/>
              <a:ext cx="12907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(u, 9)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74D33C-B07C-4971-AC95-BCBA2DFE5875}"/>
                </a:ext>
              </a:extLst>
            </p:cNvPr>
            <p:cNvSpPr txBox="1"/>
            <p:nvPr/>
          </p:nvSpPr>
          <p:spPr>
            <a:xfrm>
              <a:off x="5590032" y="6157852"/>
              <a:ext cx="1475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(v, 10)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0DAC4BD-061D-4BA4-AA33-F6E49E72DE3A}"/>
                </a:ext>
              </a:extLst>
            </p:cNvPr>
            <p:cNvSpPr txBox="1"/>
            <p:nvPr/>
          </p:nvSpPr>
          <p:spPr>
            <a:xfrm>
              <a:off x="7929815" y="6165901"/>
              <a:ext cx="12907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(u, 9)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991282E-C1DC-43E4-8EFD-BF44C64C2936}"/>
                </a:ext>
              </a:extLst>
            </p:cNvPr>
            <p:cNvSpPr txBox="1"/>
            <p:nvPr/>
          </p:nvSpPr>
          <p:spPr>
            <a:xfrm>
              <a:off x="10195547" y="6165901"/>
              <a:ext cx="12907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(u, 9)</a:t>
              </a: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582B8AC-590C-4244-88C9-464B586ADDC9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2945418"/>
            <a:ext cx="18124" cy="1589516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6C26AFD-2293-4461-8784-06A3B9ADF08D}"/>
              </a:ext>
            </a:extLst>
          </p:cNvPr>
          <p:cNvSpPr txBox="1"/>
          <p:nvPr/>
        </p:nvSpPr>
        <p:spPr>
          <a:xfrm>
            <a:off x="6180118" y="3755029"/>
            <a:ext cx="61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OK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6C32B46-191E-284F-848F-096193BA65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7E98B0D-9073-1B4A-AD96-AF20828E80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45B4F57-76C9-4E4E-8C09-698D45EA05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C2B739F-E1A6-0E46-A24B-BD97BFD232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857F6DA-0776-904A-B130-59E1A9E440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011D2-3D1C-4043-8818-D4F664B61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8310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Laptop">
            <a:extLst>
              <a:ext uri="{FF2B5EF4-FFF2-40B4-BE49-F238E27FC236}">
                <a16:creationId xmlns:a16="http://schemas.microsoft.com/office/drawing/2014/main" id="{B2A721B6-6FAB-4F71-B940-8BD7744D7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4611" y="766288"/>
            <a:ext cx="1962778" cy="1962778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E6ECA2A-9DD8-4608-BAED-F60AA4376E6C}"/>
              </a:ext>
            </a:extLst>
          </p:cNvPr>
          <p:cNvCxnSpPr>
            <a:cxnSpLocks/>
            <a:endCxn id="25" idx="2"/>
          </p:cNvCxnSpPr>
          <p:nvPr/>
        </p:nvCxnSpPr>
        <p:spPr>
          <a:xfrm flipH="1" flipV="1">
            <a:off x="6096000" y="2955466"/>
            <a:ext cx="2265734" cy="1581467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DEF7FC6-B3B4-4B4B-A19C-B2B5E537B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WRITE(v)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1A76A-7754-4AC3-B2B5-415DEA19BAE5}"/>
              </a:ext>
            </a:extLst>
          </p:cNvPr>
          <p:cNvSpPr txBox="1"/>
          <p:nvPr/>
        </p:nvSpPr>
        <p:spPr>
          <a:xfrm>
            <a:off x="919166" y="6109068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(u, 9)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B661F0-946C-4CAD-A18A-B4CF96443B55}"/>
              </a:ext>
            </a:extLst>
          </p:cNvPr>
          <p:cNvSpPr txBox="1"/>
          <p:nvPr/>
        </p:nvSpPr>
        <p:spPr>
          <a:xfrm>
            <a:off x="3184899" y="6101905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(u, 9)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74D33C-B07C-4971-AC95-BCBA2DFE5875}"/>
              </a:ext>
            </a:extLst>
          </p:cNvPr>
          <p:cNvSpPr txBox="1"/>
          <p:nvPr/>
        </p:nvSpPr>
        <p:spPr>
          <a:xfrm>
            <a:off x="5358458" y="6115494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DAC4BD-061D-4BA4-AA33-F6E49E72DE3A}"/>
              </a:ext>
            </a:extLst>
          </p:cNvPr>
          <p:cNvSpPr txBox="1"/>
          <p:nvPr/>
        </p:nvSpPr>
        <p:spPr>
          <a:xfrm>
            <a:off x="7624192" y="6123543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91282E-C1DC-43E4-8EFD-BF44C64C2936}"/>
              </a:ext>
            </a:extLst>
          </p:cNvPr>
          <p:cNvSpPr txBox="1"/>
          <p:nvPr/>
        </p:nvSpPr>
        <p:spPr>
          <a:xfrm>
            <a:off x="9982097" y="6115493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(u, 9)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582B8AC-590C-4244-88C9-464B586ADDC9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6096000" y="2955466"/>
            <a:ext cx="0" cy="1589516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6C26AFD-2293-4461-8784-06A3B9ADF08D}"/>
              </a:ext>
            </a:extLst>
          </p:cNvPr>
          <p:cNvSpPr txBox="1"/>
          <p:nvPr/>
        </p:nvSpPr>
        <p:spPr>
          <a:xfrm>
            <a:off x="6180118" y="3755029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6E8A047-FF92-4445-B809-13D66A98CCC6}"/>
              </a:ext>
            </a:extLst>
          </p:cNvPr>
          <p:cNvSpPr txBox="1"/>
          <p:nvPr/>
        </p:nvSpPr>
        <p:spPr>
          <a:xfrm>
            <a:off x="7755919" y="3755029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2C271C-F242-42B2-B2D0-1225C074BABC}"/>
              </a:ext>
            </a:extLst>
          </p:cNvPr>
          <p:cNvSpPr txBox="1"/>
          <p:nvPr/>
        </p:nvSpPr>
        <p:spPr>
          <a:xfrm>
            <a:off x="4621077" y="2493801"/>
            <a:ext cx="2949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put(v,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10)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CD22C93-8F39-7F4C-A53F-C6BB77256E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D578AB5-362A-D44E-A715-C3FDAC577B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C82DED0-D20A-B841-BBEC-F8400E760F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67052A4-3F68-F641-B177-378B31FFA6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27A70FE-7A24-2E4C-8335-0DCEDCC150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EC4A50-7FA1-4421-90DB-CB7361D79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1290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Laptop">
            <a:extLst>
              <a:ext uri="{FF2B5EF4-FFF2-40B4-BE49-F238E27FC236}">
                <a16:creationId xmlns:a16="http://schemas.microsoft.com/office/drawing/2014/main" id="{B2A721B6-6FAB-4F71-B940-8BD7744D7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4611" y="766288"/>
            <a:ext cx="1962778" cy="1962778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63CD3B-7C7A-423E-A106-5FCF968B91CF}"/>
              </a:ext>
            </a:extLst>
          </p:cNvPr>
          <p:cNvCxnSpPr>
            <a:cxnSpLocks/>
            <a:endCxn id="36" idx="2"/>
          </p:cNvCxnSpPr>
          <p:nvPr/>
        </p:nvCxnSpPr>
        <p:spPr>
          <a:xfrm flipV="1">
            <a:off x="3830268" y="2955466"/>
            <a:ext cx="2265732" cy="1603105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E6ECA2A-9DD8-4608-BAED-F60AA4376E6C}"/>
              </a:ext>
            </a:extLst>
          </p:cNvPr>
          <p:cNvCxnSpPr>
            <a:cxnSpLocks/>
            <a:endCxn id="36" idx="2"/>
          </p:cNvCxnSpPr>
          <p:nvPr/>
        </p:nvCxnSpPr>
        <p:spPr>
          <a:xfrm flipH="1" flipV="1">
            <a:off x="6096000" y="2955466"/>
            <a:ext cx="2265734" cy="1581467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DEF7FC6-B3B4-4B4B-A19C-B2B5E537B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WRITE(v)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1A76A-7754-4AC3-B2B5-415DEA19BAE5}"/>
              </a:ext>
            </a:extLst>
          </p:cNvPr>
          <p:cNvSpPr txBox="1"/>
          <p:nvPr/>
        </p:nvSpPr>
        <p:spPr>
          <a:xfrm>
            <a:off x="919166" y="6109068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(u, 9)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B661F0-946C-4CAD-A18A-B4CF96443B55}"/>
              </a:ext>
            </a:extLst>
          </p:cNvPr>
          <p:cNvSpPr txBox="1"/>
          <p:nvPr/>
        </p:nvSpPr>
        <p:spPr>
          <a:xfrm>
            <a:off x="3092726" y="6101905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74D33C-B07C-4971-AC95-BCBA2DFE5875}"/>
              </a:ext>
            </a:extLst>
          </p:cNvPr>
          <p:cNvSpPr txBox="1"/>
          <p:nvPr/>
        </p:nvSpPr>
        <p:spPr>
          <a:xfrm>
            <a:off x="5358459" y="6115494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DAC4BD-061D-4BA4-AA33-F6E49E72DE3A}"/>
              </a:ext>
            </a:extLst>
          </p:cNvPr>
          <p:cNvSpPr txBox="1"/>
          <p:nvPr/>
        </p:nvSpPr>
        <p:spPr>
          <a:xfrm>
            <a:off x="7624192" y="6123543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91282E-C1DC-43E4-8EFD-BF44C64C2936}"/>
              </a:ext>
            </a:extLst>
          </p:cNvPr>
          <p:cNvSpPr txBox="1"/>
          <p:nvPr/>
        </p:nvSpPr>
        <p:spPr>
          <a:xfrm>
            <a:off x="9982097" y="6123543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(u, 9)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582B8AC-590C-4244-88C9-464B586ADDC9}"/>
              </a:ext>
            </a:extLst>
          </p:cNvPr>
          <p:cNvCxnSpPr>
            <a:cxnSpLocks/>
            <a:endCxn id="36" idx="2"/>
          </p:cNvCxnSpPr>
          <p:nvPr/>
        </p:nvCxnSpPr>
        <p:spPr>
          <a:xfrm flipH="1" flipV="1">
            <a:off x="6096000" y="2955466"/>
            <a:ext cx="1" cy="1589516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6957CF1-BF89-4C8B-A5E7-2C879947846B}"/>
              </a:ext>
            </a:extLst>
          </p:cNvPr>
          <p:cNvSpPr txBox="1"/>
          <p:nvPr/>
        </p:nvSpPr>
        <p:spPr>
          <a:xfrm>
            <a:off x="3726078" y="3755029"/>
            <a:ext cx="61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OK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C26AFD-2293-4461-8784-06A3B9ADF08D}"/>
              </a:ext>
            </a:extLst>
          </p:cNvPr>
          <p:cNvSpPr txBox="1"/>
          <p:nvPr/>
        </p:nvSpPr>
        <p:spPr>
          <a:xfrm>
            <a:off x="6180118" y="3755029"/>
            <a:ext cx="61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OK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6E8A047-FF92-4445-B809-13D66A98CCC6}"/>
              </a:ext>
            </a:extLst>
          </p:cNvPr>
          <p:cNvSpPr txBox="1"/>
          <p:nvPr/>
        </p:nvSpPr>
        <p:spPr>
          <a:xfrm>
            <a:off x="7755919" y="3755029"/>
            <a:ext cx="61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OK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D2B6D65-A33F-4395-A9B6-2AAB493985F7}"/>
              </a:ext>
            </a:extLst>
          </p:cNvPr>
          <p:cNvSpPr txBox="1"/>
          <p:nvPr/>
        </p:nvSpPr>
        <p:spPr>
          <a:xfrm>
            <a:off x="4621077" y="2493801"/>
            <a:ext cx="2949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put(v,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10)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01C71C6-1FE2-EA4B-B40F-5BE2359B00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20E07C6-93FA-CF45-96AC-ED74AB721E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9EBF771-BCEB-8448-AB29-06C3BE44D9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F586E1B-C1DF-CE4E-B960-DF7AF503F8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29706AF-1602-C949-8084-44BFEA30BF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EE97B5-CE71-4B8B-ACB4-0943883AF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3631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Laptop">
            <a:extLst>
              <a:ext uri="{FF2B5EF4-FFF2-40B4-BE49-F238E27FC236}">
                <a16:creationId xmlns:a16="http://schemas.microsoft.com/office/drawing/2014/main" id="{B2A721B6-6FAB-4F71-B940-8BD7744D7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4611" y="755897"/>
            <a:ext cx="1962778" cy="1962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EF7FC6-B3B4-4B4B-A19C-B2B5E537B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READ()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1A76A-7754-4AC3-B2B5-415DEA19BAE5}"/>
              </a:ext>
            </a:extLst>
          </p:cNvPr>
          <p:cNvSpPr txBox="1"/>
          <p:nvPr/>
        </p:nvSpPr>
        <p:spPr>
          <a:xfrm>
            <a:off x="919166" y="6109068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(u, 9)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B661F0-946C-4CAD-A18A-B4CF96443B55}"/>
              </a:ext>
            </a:extLst>
          </p:cNvPr>
          <p:cNvSpPr txBox="1"/>
          <p:nvPr/>
        </p:nvSpPr>
        <p:spPr>
          <a:xfrm>
            <a:off x="3092726" y="6101905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74D33C-B07C-4971-AC95-BCBA2DFE5875}"/>
              </a:ext>
            </a:extLst>
          </p:cNvPr>
          <p:cNvSpPr txBox="1"/>
          <p:nvPr/>
        </p:nvSpPr>
        <p:spPr>
          <a:xfrm>
            <a:off x="5358459" y="6115494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DAC4BD-061D-4BA4-AA33-F6E49E72DE3A}"/>
              </a:ext>
            </a:extLst>
          </p:cNvPr>
          <p:cNvSpPr txBox="1"/>
          <p:nvPr/>
        </p:nvSpPr>
        <p:spPr>
          <a:xfrm>
            <a:off x="7624192" y="6123543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91282E-C1DC-43E4-8EFD-BF44C64C2936}"/>
              </a:ext>
            </a:extLst>
          </p:cNvPr>
          <p:cNvSpPr txBox="1"/>
          <p:nvPr/>
        </p:nvSpPr>
        <p:spPr>
          <a:xfrm>
            <a:off x="9982097" y="6123543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(u, 9)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F92D8CF-CA20-0F43-A297-B796DA6733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1C6C697-B684-F24B-9B9E-81A0089348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35E0C2E-E2CA-BD44-9562-7156DD001A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8B77CCA-32CC-0B47-875C-335225FD92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E04D580-5E7E-3F45-BBEC-3EF9ED20D8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3E75E6-5C5B-4061-A49A-295B9901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3897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Laptop">
            <a:extLst>
              <a:ext uri="{FF2B5EF4-FFF2-40B4-BE49-F238E27FC236}">
                <a16:creationId xmlns:a16="http://schemas.microsoft.com/office/drawing/2014/main" id="{B2A721B6-6FAB-4F71-B940-8BD7744D7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4611" y="766288"/>
            <a:ext cx="1962778" cy="196277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D535ABF-FB4B-4B71-9F4C-BEF1FCE46D80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1564535" y="2955466"/>
            <a:ext cx="4531466" cy="1595942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63CD3B-7C7A-423E-A106-5FCF968B91CF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3830268" y="2955466"/>
            <a:ext cx="2265733" cy="1603105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E6ECA2A-9DD8-4608-BAED-F60AA4376E6C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096001" y="2955466"/>
            <a:ext cx="2265733" cy="1581467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1574C55-DBA2-4F60-AAB5-8B1D54A047E6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096001" y="2955466"/>
            <a:ext cx="4531465" cy="1581467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DEF7FC6-B3B4-4B4B-A19C-B2B5E537B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READ()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9125A0-0CF0-4CC3-92A1-B5E05A8292D1}"/>
              </a:ext>
            </a:extLst>
          </p:cNvPr>
          <p:cNvSpPr txBox="1"/>
          <p:nvPr/>
        </p:nvSpPr>
        <p:spPr>
          <a:xfrm>
            <a:off x="5542804" y="2493801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get()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582B8AC-590C-4244-88C9-464B586ADDC9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096001" y="2955466"/>
            <a:ext cx="0" cy="1589516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C195918-1005-451B-BAA9-53211B44D032}"/>
              </a:ext>
            </a:extLst>
          </p:cNvPr>
          <p:cNvSpPr txBox="1"/>
          <p:nvPr/>
        </p:nvSpPr>
        <p:spPr>
          <a:xfrm>
            <a:off x="919166" y="6109068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(u, 9)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75BF00-9DCD-4764-9D8A-85676A790C35}"/>
              </a:ext>
            </a:extLst>
          </p:cNvPr>
          <p:cNvSpPr txBox="1"/>
          <p:nvPr/>
        </p:nvSpPr>
        <p:spPr>
          <a:xfrm>
            <a:off x="3092726" y="6101905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0FDC3AB-A564-4A08-8D9E-7669E970FBCF}"/>
              </a:ext>
            </a:extLst>
          </p:cNvPr>
          <p:cNvSpPr txBox="1"/>
          <p:nvPr/>
        </p:nvSpPr>
        <p:spPr>
          <a:xfrm>
            <a:off x="5358459" y="6115494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842310-115C-445C-B8FC-FD7211EA1D90}"/>
              </a:ext>
            </a:extLst>
          </p:cNvPr>
          <p:cNvSpPr txBox="1"/>
          <p:nvPr/>
        </p:nvSpPr>
        <p:spPr>
          <a:xfrm>
            <a:off x="7624192" y="6123543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1745467-CC1A-4C72-A32D-F283F9575CB4}"/>
              </a:ext>
            </a:extLst>
          </p:cNvPr>
          <p:cNvSpPr txBox="1"/>
          <p:nvPr/>
        </p:nvSpPr>
        <p:spPr>
          <a:xfrm>
            <a:off x="9982097" y="6123543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(u, 9)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70E58B1-A6D2-2040-9BF1-539C86734F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D82D894-4AE7-EF4E-8365-E25C0D2224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B7DA576-D480-B348-8110-FEA1C58EC1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F57850C-B49F-E448-A1F1-799F1E858D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7321D66-1521-F34E-B251-37284398A1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1BA99-CE10-4350-837D-4495D01D6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4572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Laptop">
            <a:extLst>
              <a:ext uri="{FF2B5EF4-FFF2-40B4-BE49-F238E27FC236}">
                <a16:creationId xmlns:a16="http://schemas.microsoft.com/office/drawing/2014/main" id="{B2A721B6-6FAB-4F71-B940-8BD7744D7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4611" y="766288"/>
            <a:ext cx="1962778" cy="196277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D535ABF-FB4B-4B71-9F4C-BEF1FCE46D80}"/>
              </a:ext>
            </a:extLst>
          </p:cNvPr>
          <p:cNvCxnSpPr>
            <a:cxnSpLocks/>
            <a:endCxn id="42" idx="2"/>
          </p:cNvCxnSpPr>
          <p:nvPr/>
        </p:nvCxnSpPr>
        <p:spPr>
          <a:xfrm flipV="1">
            <a:off x="1564535" y="2955466"/>
            <a:ext cx="4531466" cy="1595942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DEF7FC6-B3B4-4B4B-A19C-B2B5E537B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READ()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62F432-5A0C-4CF0-A27B-B91BE56A20D3}"/>
              </a:ext>
            </a:extLst>
          </p:cNvPr>
          <p:cNvSpPr txBox="1"/>
          <p:nvPr/>
        </p:nvSpPr>
        <p:spPr>
          <a:xfrm>
            <a:off x="1137797" y="3798418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(u, 9)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8872018-021A-425F-9009-1AD4FBE7CADF}"/>
              </a:ext>
            </a:extLst>
          </p:cNvPr>
          <p:cNvSpPr txBox="1"/>
          <p:nvPr/>
        </p:nvSpPr>
        <p:spPr>
          <a:xfrm>
            <a:off x="919166" y="6109068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(u, 9)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F3A8D1D-06E4-4422-88C8-8BA1B09BB1E1}"/>
              </a:ext>
            </a:extLst>
          </p:cNvPr>
          <p:cNvSpPr txBox="1"/>
          <p:nvPr/>
        </p:nvSpPr>
        <p:spPr>
          <a:xfrm>
            <a:off x="3092726" y="6101905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46BD1AC-95F9-4A38-83F8-9129D5038624}"/>
              </a:ext>
            </a:extLst>
          </p:cNvPr>
          <p:cNvSpPr txBox="1"/>
          <p:nvPr/>
        </p:nvSpPr>
        <p:spPr>
          <a:xfrm>
            <a:off x="5358459" y="6115494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FBCC0D4-068B-4F90-8B58-F53FC44932A2}"/>
              </a:ext>
            </a:extLst>
          </p:cNvPr>
          <p:cNvSpPr txBox="1"/>
          <p:nvPr/>
        </p:nvSpPr>
        <p:spPr>
          <a:xfrm>
            <a:off x="7624192" y="6123543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355CB1E-3416-40DB-ABEB-748597FFEB48}"/>
              </a:ext>
            </a:extLst>
          </p:cNvPr>
          <p:cNvSpPr txBox="1"/>
          <p:nvPr/>
        </p:nvSpPr>
        <p:spPr>
          <a:xfrm>
            <a:off x="9982097" y="6123543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(u, 9)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F30B3A3-96CB-4F10-BAF3-4AA78920B421}"/>
              </a:ext>
            </a:extLst>
          </p:cNvPr>
          <p:cNvSpPr txBox="1"/>
          <p:nvPr/>
        </p:nvSpPr>
        <p:spPr>
          <a:xfrm>
            <a:off x="5542804" y="2493801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get()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373BD54-9811-164B-B6F2-DB152EF13B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B7FA78-18FB-A34D-A9D6-DAFBE40222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F442099-EDD1-394F-91DC-3617F99728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C9ED52E-F334-6C45-B864-C0A6022F22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DAA5B80-6C69-6742-AE4E-246F87D826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A912A5-96D9-4552-9A86-4FD3236D6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1852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317CA9-1B4E-2D4E-A4CE-82633479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Exploring a curious similarity between storage algorithms in different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DA876-FB82-ED49-9332-01B3EF8C0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rgbClr val="000000"/>
                </a:solidFill>
              </a:rPr>
              <a:t>Observed:</a:t>
            </a:r>
          </a:p>
          <a:p>
            <a:r>
              <a:rPr lang="en-US" sz="2400" dirty="0">
                <a:solidFill>
                  <a:srgbClr val="000000"/>
                </a:solidFill>
              </a:rPr>
              <a:t>Byzantine, erasure-coded storage...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High storage costs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b="1" u="sng" dirty="0">
                <a:solidFill>
                  <a:srgbClr val="000000"/>
                </a:solidFill>
              </a:rPr>
              <a:t>Contribution:</a:t>
            </a:r>
          </a:p>
          <a:p>
            <a:r>
              <a:rPr lang="en-US" sz="2400" dirty="0">
                <a:solidFill>
                  <a:srgbClr val="000000"/>
                </a:solidFill>
              </a:rPr>
              <a:t>Formalize a common property</a:t>
            </a:r>
          </a:p>
          <a:p>
            <a:r>
              <a:rPr lang="en-US" sz="2400" dirty="0">
                <a:solidFill>
                  <a:srgbClr val="000000"/>
                </a:solidFill>
              </a:rPr>
              <a:t>Prove these costs are inherent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DD55A-C518-4037-88C3-B9F36D7DB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2</a:t>
            </a:fld>
            <a:endParaRPr lang="he-I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667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1"/>
    </mc:Choice>
    <mc:Fallback xmlns="">
      <p:transition spd="slow" advTm="151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Laptop">
            <a:extLst>
              <a:ext uri="{FF2B5EF4-FFF2-40B4-BE49-F238E27FC236}">
                <a16:creationId xmlns:a16="http://schemas.microsoft.com/office/drawing/2014/main" id="{B2A721B6-6FAB-4F71-B940-8BD7744D7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4611" y="766288"/>
            <a:ext cx="1962778" cy="196277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D535ABF-FB4B-4B71-9F4C-BEF1FCE46D80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1564535" y="2955466"/>
            <a:ext cx="4531466" cy="1595942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DEF7FC6-B3B4-4B4B-A19C-B2B5E537B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READ()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9125A0-0CF0-4CC3-92A1-B5E05A8292D1}"/>
              </a:ext>
            </a:extLst>
          </p:cNvPr>
          <p:cNvSpPr txBox="1"/>
          <p:nvPr/>
        </p:nvSpPr>
        <p:spPr>
          <a:xfrm>
            <a:off x="5542804" y="2493801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get()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582B8AC-590C-4244-88C9-464B586ADDC9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6096001" y="2955466"/>
            <a:ext cx="0" cy="1589516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5DB1724-F962-46A2-87C8-E17BE2297D2B}"/>
              </a:ext>
            </a:extLst>
          </p:cNvPr>
          <p:cNvSpPr txBox="1"/>
          <p:nvPr/>
        </p:nvSpPr>
        <p:spPr>
          <a:xfrm>
            <a:off x="6022650" y="3798418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FB4BA4-0B1C-4778-B9C9-CD55F08B49EF}"/>
              </a:ext>
            </a:extLst>
          </p:cNvPr>
          <p:cNvSpPr txBox="1"/>
          <p:nvPr/>
        </p:nvSpPr>
        <p:spPr>
          <a:xfrm>
            <a:off x="919166" y="6109068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(u, 9)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70BAFF-8714-4023-928C-4E0C895D7FFF}"/>
              </a:ext>
            </a:extLst>
          </p:cNvPr>
          <p:cNvSpPr txBox="1"/>
          <p:nvPr/>
        </p:nvSpPr>
        <p:spPr>
          <a:xfrm>
            <a:off x="3092726" y="6101905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0B42007-F500-4AC9-ADEF-4E08FD85FC74}"/>
              </a:ext>
            </a:extLst>
          </p:cNvPr>
          <p:cNvSpPr txBox="1"/>
          <p:nvPr/>
        </p:nvSpPr>
        <p:spPr>
          <a:xfrm>
            <a:off x="5358459" y="6115494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DDBF87D-3466-4A6D-BBA0-B988D65295A1}"/>
              </a:ext>
            </a:extLst>
          </p:cNvPr>
          <p:cNvSpPr txBox="1"/>
          <p:nvPr/>
        </p:nvSpPr>
        <p:spPr>
          <a:xfrm>
            <a:off x="7624192" y="6123543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46DE692-7736-4172-8CD1-9B995150A3CF}"/>
              </a:ext>
            </a:extLst>
          </p:cNvPr>
          <p:cNvSpPr txBox="1"/>
          <p:nvPr/>
        </p:nvSpPr>
        <p:spPr>
          <a:xfrm>
            <a:off x="9982097" y="6123543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(u, 9)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EBBD1C3-219B-47B7-B2DE-A46046BFDA4B}"/>
              </a:ext>
            </a:extLst>
          </p:cNvPr>
          <p:cNvSpPr txBox="1"/>
          <p:nvPr/>
        </p:nvSpPr>
        <p:spPr>
          <a:xfrm>
            <a:off x="1137797" y="3798418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(u, 9)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794347C-7A3C-2B4F-98D4-8A048D41F0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729EE32-DFB6-FD43-BD44-20BB2E7B7A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1EC963A-97DB-4645-A734-208D6B4BB9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62FD4E7-CA67-674A-AB84-30D9D0C780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66E0710-D037-1043-AB9C-97E19FB616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0953E-6A28-486F-8E73-2F19D7275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3739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Laptop">
            <a:extLst>
              <a:ext uri="{FF2B5EF4-FFF2-40B4-BE49-F238E27FC236}">
                <a16:creationId xmlns:a16="http://schemas.microsoft.com/office/drawing/2014/main" id="{B2A721B6-6FAB-4F71-B940-8BD7744D7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4611" y="766288"/>
            <a:ext cx="1962778" cy="196277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D535ABF-FB4B-4B71-9F4C-BEF1FCE46D80}"/>
              </a:ext>
            </a:extLst>
          </p:cNvPr>
          <p:cNvCxnSpPr>
            <a:cxnSpLocks/>
          </p:cNvCxnSpPr>
          <p:nvPr/>
        </p:nvCxnSpPr>
        <p:spPr>
          <a:xfrm flipV="1">
            <a:off x="1564535" y="2955466"/>
            <a:ext cx="4531466" cy="1595942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1574C55-DBA2-4F60-AAB5-8B1D54A047E6}"/>
              </a:ext>
            </a:extLst>
          </p:cNvPr>
          <p:cNvCxnSpPr>
            <a:cxnSpLocks/>
          </p:cNvCxnSpPr>
          <p:nvPr/>
        </p:nvCxnSpPr>
        <p:spPr>
          <a:xfrm flipH="1" flipV="1">
            <a:off x="6096001" y="2955466"/>
            <a:ext cx="4531465" cy="1581467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DEF7FC6-B3B4-4B4B-A19C-B2B5E537B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READ()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582B8AC-590C-4244-88C9-464B586ADDC9}"/>
              </a:ext>
            </a:extLst>
          </p:cNvPr>
          <p:cNvCxnSpPr>
            <a:cxnSpLocks/>
          </p:cNvCxnSpPr>
          <p:nvPr/>
        </p:nvCxnSpPr>
        <p:spPr>
          <a:xfrm flipV="1">
            <a:off x="6096001" y="2955466"/>
            <a:ext cx="0" cy="1589516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BBA2BFD-211F-411B-B767-D7B2E23C22A0}"/>
              </a:ext>
            </a:extLst>
          </p:cNvPr>
          <p:cNvSpPr txBox="1"/>
          <p:nvPr/>
        </p:nvSpPr>
        <p:spPr>
          <a:xfrm>
            <a:off x="10063062" y="3798418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(u, 9)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FE04CF-AF9B-464A-8142-50AB626849CA}"/>
              </a:ext>
            </a:extLst>
          </p:cNvPr>
          <p:cNvSpPr txBox="1"/>
          <p:nvPr/>
        </p:nvSpPr>
        <p:spPr>
          <a:xfrm>
            <a:off x="919166" y="6109068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(u, 9)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DCBB762-07DC-4F52-B210-72E6447EB199}"/>
              </a:ext>
            </a:extLst>
          </p:cNvPr>
          <p:cNvSpPr txBox="1"/>
          <p:nvPr/>
        </p:nvSpPr>
        <p:spPr>
          <a:xfrm>
            <a:off x="3092726" y="6101905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DFDA90A-ACEA-4D9F-93ED-E11100C2E0FD}"/>
              </a:ext>
            </a:extLst>
          </p:cNvPr>
          <p:cNvSpPr txBox="1"/>
          <p:nvPr/>
        </p:nvSpPr>
        <p:spPr>
          <a:xfrm>
            <a:off x="5358459" y="6115494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C16B625-FCE4-4916-B35C-841E1E2F48B0}"/>
              </a:ext>
            </a:extLst>
          </p:cNvPr>
          <p:cNvSpPr txBox="1"/>
          <p:nvPr/>
        </p:nvSpPr>
        <p:spPr>
          <a:xfrm>
            <a:off x="7624192" y="6123543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A9E93DF-B0F7-4171-9744-3A6B17899FDE}"/>
              </a:ext>
            </a:extLst>
          </p:cNvPr>
          <p:cNvSpPr txBox="1"/>
          <p:nvPr/>
        </p:nvSpPr>
        <p:spPr>
          <a:xfrm>
            <a:off x="9982097" y="6123543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(u, 9)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62D0C08-456E-4E78-AC1E-4E90AEEAC1C0}"/>
              </a:ext>
            </a:extLst>
          </p:cNvPr>
          <p:cNvSpPr txBox="1"/>
          <p:nvPr/>
        </p:nvSpPr>
        <p:spPr>
          <a:xfrm>
            <a:off x="6022650" y="3798418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BD19730-093A-482B-BCF5-B9571AB661E3}"/>
              </a:ext>
            </a:extLst>
          </p:cNvPr>
          <p:cNvSpPr txBox="1"/>
          <p:nvPr/>
        </p:nvSpPr>
        <p:spPr>
          <a:xfrm>
            <a:off x="1137797" y="3798418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(u, 9)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F2DB4CE-3A1A-7745-BB95-A720EA18BD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18B1D0-BE33-364B-B9B6-77F4D0A40F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FB7CA25-53DA-BB43-9C9F-4572F2D3D9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4BFAF61-F4AB-514B-AFA2-0595D176C1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7F317E0-D8CC-8047-8E8C-7068D241F1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7491B-DB39-4A06-AFFB-01F028B1B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21</a:t>
            </a:fld>
            <a:endParaRPr lang="he-IL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5995B43-2B4E-49B7-80C4-B76528076C38}"/>
              </a:ext>
            </a:extLst>
          </p:cNvPr>
          <p:cNvSpPr/>
          <p:nvPr/>
        </p:nvSpPr>
        <p:spPr>
          <a:xfrm>
            <a:off x="1408337" y="5251205"/>
            <a:ext cx="587397" cy="587397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569DBC6-FA33-4BEB-B703-8F976D92825B}"/>
              </a:ext>
            </a:extLst>
          </p:cNvPr>
          <p:cNvSpPr/>
          <p:nvPr/>
        </p:nvSpPr>
        <p:spPr>
          <a:xfrm>
            <a:off x="3674069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F4A30F0-51A7-4630-B289-D120AC4F40FF}"/>
              </a:ext>
            </a:extLst>
          </p:cNvPr>
          <p:cNvSpPr/>
          <p:nvPr/>
        </p:nvSpPr>
        <p:spPr>
          <a:xfrm>
            <a:off x="5939801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BB9F9D7-2A3F-422D-8E36-80FD79702741}"/>
              </a:ext>
            </a:extLst>
          </p:cNvPr>
          <p:cNvSpPr/>
          <p:nvPr/>
        </p:nvSpPr>
        <p:spPr>
          <a:xfrm>
            <a:off x="8205533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D4734D6-1400-4474-9821-C36829189F8C}"/>
              </a:ext>
            </a:extLst>
          </p:cNvPr>
          <p:cNvSpPr/>
          <p:nvPr/>
        </p:nvSpPr>
        <p:spPr>
          <a:xfrm>
            <a:off x="10471265" y="5251205"/>
            <a:ext cx="587397" cy="587397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27650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"/>
    </mc:Choice>
    <mc:Fallback xmlns="">
      <p:transition spd="slow" advTm="15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Laptop">
            <a:extLst>
              <a:ext uri="{FF2B5EF4-FFF2-40B4-BE49-F238E27FC236}">
                <a16:creationId xmlns:a16="http://schemas.microsoft.com/office/drawing/2014/main" id="{B2A721B6-6FAB-4F71-B940-8BD7744D7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4611" y="766288"/>
            <a:ext cx="1962778" cy="196277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D535ABF-FB4B-4B71-9F4C-BEF1FCE46D80}"/>
              </a:ext>
            </a:extLst>
          </p:cNvPr>
          <p:cNvCxnSpPr>
            <a:cxnSpLocks/>
          </p:cNvCxnSpPr>
          <p:nvPr/>
        </p:nvCxnSpPr>
        <p:spPr>
          <a:xfrm flipV="1">
            <a:off x="1564535" y="2955466"/>
            <a:ext cx="4531466" cy="1595942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1574C55-DBA2-4F60-AAB5-8B1D54A047E6}"/>
              </a:ext>
            </a:extLst>
          </p:cNvPr>
          <p:cNvCxnSpPr>
            <a:cxnSpLocks/>
          </p:cNvCxnSpPr>
          <p:nvPr/>
        </p:nvCxnSpPr>
        <p:spPr>
          <a:xfrm flipH="1" flipV="1">
            <a:off x="6096001" y="2955466"/>
            <a:ext cx="4531465" cy="1581467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DEF7FC6-B3B4-4B4B-A19C-B2B5E537B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READ()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582B8AC-590C-4244-88C9-464B586ADDC9}"/>
              </a:ext>
            </a:extLst>
          </p:cNvPr>
          <p:cNvCxnSpPr>
            <a:cxnSpLocks/>
          </p:cNvCxnSpPr>
          <p:nvPr/>
        </p:nvCxnSpPr>
        <p:spPr>
          <a:xfrm flipV="1">
            <a:off x="6096001" y="2955466"/>
            <a:ext cx="0" cy="1589516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A82B717B-A3D5-4D1B-8D4C-F8442BABA83E}"/>
              </a:ext>
            </a:extLst>
          </p:cNvPr>
          <p:cNvSpPr/>
          <p:nvPr/>
        </p:nvSpPr>
        <p:spPr>
          <a:xfrm>
            <a:off x="7381301" y="1135133"/>
            <a:ext cx="1844433" cy="869937"/>
          </a:xfrm>
          <a:prstGeom prst="wedgeRectCallout">
            <a:avLst>
              <a:gd name="adj1" fmla="val -69215"/>
              <a:gd name="adj2" fmla="val 27041"/>
            </a:avLst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return </a:t>
            </a:r>
            <a:r>
              <a:rPr lang="en-US" sz="28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EB430A-E904-486C-B4DB-418D1EF383D7}"/>
              </a:ext>
            </a:extLst>
          </p:cNvPr>
          <p:cNvSpPr txBox="1"/>
          <p:nvPr/>
        </p:nvSpPr>
        <p:spPr>
          <a:xfrm>
            <a:off x="919166" y="6109068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(u, 9)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B07AFA2-8DBD-4A25-9E60-3A8835016BF7}"/>
              </a:ext>
            </a:extLst>
          </p:cNvPr>
          <p:cNvSpPr txBox="1"/>
          <p:nvPr/>
        </p:nvSpPr>
        <p:spPr>
          <a:xfrm>
            <a:off x="3092726" y="6101905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131967-8768-49B4-8526-4A4B11B75838}"/>
              </a:ext>
            </a:extLst>
          </p:cNvPr>
          <p:cNvSpPr txBox="1"/>
          <p:nvPr/>
        </p:nvSpPr>
        <p:spPr>
          <a:xfrm>
            <a:off x="5358459" y="6115494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BD0F0A1-DBBB-4D52-BB23-20F2ADD3ADDB}"/>
              </a:ext>
            </a:extLst>
          </p:cNvPr>
          <p:cNvSpPr txBox="1"/>
          <p:nvPr/>
        </p:nvSpPr>
        <p:spPr>
          <a:xfrm>
            <a:off x="7624192" y="6123543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1F10B22-1E35-439C-83FB-24587CFF1A18}"/>
              </a:ext>
            </a:extLst>
          </p:cNvPr>
          <p:cNvSpPr txBox="1"/>
          <p:nvPr/>
        </p:nvSpPr>
        <p:spPr>
          <a:xfrm>
            <a:off x="9982097" y="6123543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(u, 9)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1EDCF26-D994-4190-BC68-830AF3697268}"/>
              </a:ext>
            </a:extLst>
          </p:cNvPr>
          <p:cNvSpPr txBox="1"/>
          <p:nvPr/>
        </p:nvSpPr>
        <p:spPr>
          <a:xfrm>
            <a:off x="10063062" y="3798418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(u, 9)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643C61E-3F70-4002-9EA3-2EB1DF9DC61E}"/>
              </a:ext>
            </a:extLst>
          </p:cNvPr>
          <p:cNvSpPr txBox="1"/>
          <p:nvPr/>
        </p:nvSpPr>
        <p:spPr>
          <a:xfrm>
            <a:off x="6022650" y="3798418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DB69B3-8302-4CCA-B747-417C9CADC43A}"/>
              </a:ext>
            </a:extLst>
          </p:cNvPr>
          <p:cNvSpPr txBox="1"/>
          <p:nvPr/>
        </p:nvSpPr>
        <p:spPr>
          <a:xfrm>
            <a:off x="1137797" y="3798418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(u, 9)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F61D98E-9867-9D45-8503-83E91F63B4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E04D27B-7A4C-954E-9647-333F0C27FE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88F19D1-B4B2-C041-9A67-BAEF6F976F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C3760BB-FF03-1B48-966A-AF6EC7C5AD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E7F5A43-9EB1-894C-BF0E-7585B94401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03BC6-94CF-4600-83FC-C3D8B985F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22</a:t>
            </a:fld>
            <a:endParaRPr lang="he-IL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05E1A73-72C0-4A6D-914D-D826E8048964}"/>
              </a:ext>
            </a:extLst>
          </p:cNvPr>
          <p:cNvSpPr/>
          <p:nvPr/>
        </p:nvSpPr>
        <p:spPr>
          <a:xfrm>
            <a:off x="1408337" y="5251205"/>
            <a:ext cx="587397" cy="587397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AF4682D-3568-4053-BE9A-6D1EE87D5405}"/>
              </a:ext>
            </a:extLst>
          </p:cNvPr>
          <p:cNvSpPr/>
          <p:nvPr/>
        </p:nvSpPr>
        <p:spPr>
          <a:xfrm>
            <a:off x="3674069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6956E23-A460-4A9B-B3A1-2024C5EE04C2}"/>
              </a:ext>
            </a:extLst>
          </p:cNvPr>
          <p:cNvSpPr/>
          <p:nvPr/>
        </p:nvSpPr>
        <p:spPr>
          <a:xfrm>
            <a:off x="5939801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635E170-75A1-4F38-96E8-B090E7C7D716}"/>
              </a:ext>
            </a:extLst>
          </p:cNvPr>
          <p:cNvSpPr/>
          <p:nvPr/>
        </p:nvSpPr>
        <p:spPr>
          <a:xfrm>
            <a:off x="8205533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98755A7-370E-48BD-8531-97EFAE06277E}"/>
              </a:ext>
            </a:extLst>
          </p:cNvPr>
          <p:cNvSpPr/>
          <p:nvPr/>
        </p:nvSpPr>
        <p:spPr>
          <a:xfrm>
            <a:off x="10471265" y="5251205"/>
            <a:ext cx="587397" cy="587397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30783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"/>
    </mc:Choice>
    <mc:Fallback xmlns="">
      <p:transition spd="slow" advTm="8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3D1E0-D39A-402F-B27A-CEF26EC5D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Overcoming object failures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D2CB4D-9BE2-4D84-ABDB-0CCFB16099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crash failures: [ABD ’95]</a:t>
                </a:r>
              </a:p>
              <a:p>
                <a:pPr lvl="1"/>
                <a:r>
                  <a:rPr lang="en-US" dirty="0"/>
                  <a:t>Storage cost: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Timestamps</a:t>
                </a:r>
              </a:p>
              <a:p>
                <a:pPr lvl="1"/>
                <a:r>
                  <a:rPr lang="en-US" dirty="0"/>
                  <a:t>Quorum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What if we wish to overcome </a:t>
                </a:r>
                <a:r>
                  <a:rPr lang="en-US" i="1" dirty="0"/>
                  <a:t>Byzantine </a:t>
                </a:r>
                <a:r>
                  <a:rPr lang="en-US" dirty="0"/>
                  <a:t>failures?</a:t>
                </a:r>
              </a:p>
              <a:p>
                <a:pPr marL="457200" lvl="1" indent="0">
                  <a:buNone/>
                </a:pPr>
                <a:r>
                  <a:rPr lang="en-US" dirty="0"/>
                  <a:t>* without signatures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D2CB4D-9BE2-4D84-ABDB-0CCFB16099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5"/>
                <a:ext cx="10515600" cy="4351338"/>
              </a:xfrm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205B1-8373-46C6-8E53-194DADDD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23</a:t>
            </a:fld>
            <a:endParaRPr lang="he-I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603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"/>
    </mc:Choice>
    <mc:Fallback xmlns="">
      <p:transition spd="slow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Laptop">
            <a:extLst>
              <a:ext uri="{FF2B5EF4-FFF2-40B4-BE49-F238E27FC236}">
                <a16:creationId xmlns:a16="http://schemas.microsoft.com/office/drawing/2014/main" id="{B2A721B6-6FAB-4F71-B940-8BD7744D7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4611" y="755897"/>
            <a:ext cx="1962778" cy="1962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EF7FC6-B3B4-4B4B-A19C-B2B5E537B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READ()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1A76A-7754-4AC3-B2B5-415DEA19BAE5}"/>
              </a:ext>
            </a:extLst>
          </p:cNvPr>
          <p:cNvSpPr txBox="1"/>
          <p:nvPr/>
        </p:nvSpPr>
        <p:spPr>
          <a:xfrm>
            <a:off x="919166" y="6109068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(u, 9)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B661F0-946C-4CAD-A18A-B4CF96443B55}"/>
              </a:ext>
            </a:extLst>
          </p:cNvPr>
          <p:cNvSpPr txBox="1"/>
          <p:nvPr/>
        </p:nvSpPr>
        <p:spPr>
          <a:xfrm>
            <a:off x="3092726" y="6101905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74D33C-B07C-4971-AC95-BCBA2DFE5875}"/>
              </a:ext>
            </a:extLst>
          </p:cNvPr>
          <p:cNvSpPr txBox="1"/>
          <p:nvPr/>
        </p:nvSpPr>
        <p:spPr>
          <a:xfrm>
            <a:off x="5358459" y="6115494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DAC4BD-061D-4BA4-AA33-F6E49E72DE3A}"/>
              </a:ext>
            </a:extLst>
          </p:cNvPr>
          <p:cNvSpPr txBox="1"/>
          <p:nvPr/>
        </p:nvSpPr>
        <p:spPr>
          <a:xfrm>
            <a:off x="7624192" y="6123543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91282E-C1DC-43E4-8EFD-BF44C64C2936}"/>
              </a:ext>
            </a:extLst>
          </p:cNvPr>
          <p:cNvSpPr txBox="1"/>
          <p:nvPr/>
        </p:nvSpPr>
        <p:spPr>
          <a:xfrm>
            <a:off x="9982097" y="6123543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(u, 9)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865ECA-BE48-9144-B6CB-7CC3E6B48B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A6E8732-48BE-AF41-90E0-5E0AF5D1BD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920C2E0-0C36-CC46-BC85-0F6DE54731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00FFF55-5C3D-2C4E-A831-1B6D74E0D7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32CDEE1-8C8E-304E-8C22-EDBD45F87C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7BE376-DEF9-45B2-8131-112EAB39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9522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Laptop">
            <a:extLst>
              <a:ext uri="{FF2B5EF4-FFF2-40B4-BE49-F238E27FC236}">
                <a16:creationId xmlns:a16="http://schemas.microsoft.com/office/drawing/2014/main" id="{B2A721B6-6FAB-4F71-B940-8BD7744D7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4611" y="766288"/>
            <a:ext cx="1962778" cy="196277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D535ABF-FB4B-4B71-9F4C-BEF1FCE46D80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1564535" y="2955466"/>
            <a:ext cx="4531466" cy="1595942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63CD3B-7C7A-423E-A106-5FCF968B91CF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3830268" y="2955466"/>
            <a:ext cx="2265733" cy="1603105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E6ECA2A-9DD8-4608-BAED-F60AA4376E6C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096001" y="2955466"/>
            <a:ext cx="2265733" cy="1581467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1574C55-DBA2-4F60-AAB5-8B1D54A047E6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096001" y="2955466"/>
            <a:ext cx="4531465" cy="1581467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DEF7FC6-B3B4-4B4B-A19C-B2B5E537B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READ()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9125A0-0CF0-4CC3-92A1-B5E05A8292D1}"/>
              </a:ext>
            </a:extLst>
          </p:cNvPr>
          <p:cNvSpPr txBox="1"/>
          <p:nvPr/>
        </p:nvSpPr>
        <p:spPr>
          <a:xfrm>
            <a:off x="5542804" y="2493801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get()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582B8AC-590C-4244-88C9-464B586ADDC9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096001" y="2955466"/>
            <a:ext cx="0" cy="1589516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C195918-1005-451B-BAA9-53211B44D032}"/>
              </a:ext>
            </a:extLst>
          </p:cNvPr>
          <p:cNvSpPr txBox="1"/>
          <p:nvPr/>
        </p:nvSpPr>
        <p:spPr>
          <a:xfrm>
            <a:off x="919166" y="6109068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(u, 9)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75BF00-9DCD-4764-9D8A-85676A790C35}"/>
              </a:ext>
            </a:extLst>
          </p:cNvPr>
          <p:cNvSpPr txBox="1"/>
          <p:nvPr/>
        </p:nvSpPr>
        <p:spPr>
          <a:xfrm>
            <a:off x="3092726" y="6101905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0FDC3AB-A564-4A08-8D9E-7669E970FBCF}"/>
              </a:ext>
            </a:extLst>
          </p:cNvPr>
          <p:cNvSpPr txBox="1"/>
          <p:nvPr/>
        </p:nvSpPr>
        <p:spPr>
          <a:xfrm>
            <a:off x="5358459" y="6115494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842310-115C-445C-B8FC-FD7211EA1D90}"/>
              </a:ext>
            </a:extLst>
          </p:cNvPr>
          <p:cNvSpPr txBox="1"/>
          <p:nvPr/>
        </p:nvSpPr>
        <p:spPr>
          <a:xfrm>
            <a:off x="7624192" y="6123543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1745467-CC1A-4C72-A32D-F283F9575CB4}"/>
              </a:ext>
            </a:extLst>
          </p:cNvPr>
          <p:cNvSpPr txBox="1"/>
          <p:nvPr/>
        </p:nvSpPr>
        <p:spPr>
          <a:xfrm>
            <a:off x="9982097" y="6123543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(u, 9)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0FD2DAE-B7AE-5A4A-A73A-07715EA23E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6150D4C-4A07-0843-81E0-0499491502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2AEEE8D-5E8B-D749-8953-ABE4CBC7E4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09B5634-E479-504E-BD60-286FE4A4DE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8C2D311-6ADB-8B40-94F7-E86BA97159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80405-7BF3-4882-AC70-279571323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137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Laptop">
            <a:extLst>
              <a:ext uri="{FF2B5EF4-FFF2-40B4-BE49-F238E27FC236}">
                <a16:creationId xmlns:a16="http://schemas.microsoft.com/office/drawing/2014/main" id="{B2A721B6-6FAB-4F71-B940-8BD7744D7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4611" y="766288"/>
            <a:ext cx="1962778" cy="196277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D535ABF-FB4B-4B71-9F4C-BEF1FCE46D80}"/>
              </a:ext>
            </a:extLst>
          </p:cNvPr>
          <p:cNvCxnSpPr>
            <a:cxnSpLocks/>
            <a:endCxn id="42" idx="2"/>
          </p:cNvCxnSpPr>
          <p:nvPr/>
        </p:nvCxnSpPr>
        <p:spPr>
          <a:xfrm flipV="1">
            <a:off x="1564535" y="2955466"/>
            <a:ext cx="4531466" cy="1595942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DEF7FC6-B3B4-4B4B-A19C-B2B5E537B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READ()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62F432-5A0C-4CF0-A27B-B91BE56A20D3}"/>
              </a:ext>
            </a:extLst>
          </p:cNvPr>
          <p:cNvSpPr txBox="1"/>
          <p:nvPr/>
        </p:nvSpPr>
        <p:spPr>
          <a:xfrm>
            <a:off x="1137797" y="3798418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(u, 9)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8872018-021A-425F-9009-1AD4FBE7CADF}"/>
              </a:ext>
            </a:extLst>
          </p:cNvPr>
          <p:cNvSpPr txBox="1"/>
          <p:nvPr/>
        </p:nvSpPr>
        <p:spPr>
          <a:xfrm>
            <a:off x="919166" y="6109068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(u, 9)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F3A8D1D-06E4-4422-88C8-8BA1B09BB1E1}"/>
              </a:ext>
            </a:extLst>
          </p:cNvPr>
          <p:cNvSpPr txBox="1"/>
          <p:nvPr/>
        </p:nvSpPr>
        <p:spPr>
          <a:xfrm>
            <a:off x="3092726" y="6101905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46BD1AC-95F9-4A38-83F8-9129D5038624}"/>
              </a:ext>
            </a:extLst>
          </p:cNvPr>
          <p:cNvSpPr txBox="1"/>
          <p:nvPr/>
        </p:nvSpPr>
        <p:spPr>
          <a:xfrm>
            <a:off x="5358459" y="6115494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FBCC0D4-068B-4F90-8B58-F53FC44932A2}"/>
              </a:ext>
            </a:extLst>
          </p:cNvPr>
          <p:cNvSpPr txBox="1"/>
          <p:nvPr/>
        </p:nvSpPr>
        <p:spPr>
          <a:xfrm>
            <a:off x="7624192" y="6123543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355CB1E-3416-40DB-ABEB-748597FFEB48}"/>
              </a:ext>
            </a:extLst>
          </p:cNvPr>
          <p:cNvSpPr txBox="1"/>
          <p:nvPr/>
        </p:nvSpPr>
        <p:spPr>
          <a:xfrm>
            <a:off x="9982097" y="6123543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(u, 9)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F30B3A3-96CB-4F10-BAF3-4AA78920B421}"/>
              </a:ext>
            </a:extLst>
          </p:cNvPr>
          <p:cNvSpPr txBox="1"/>
          <p:nvPr/>
        </p:nvSpPr>
        <p:spPr>
          <a:xfrm>
            <a:off x="5542804" y="2493801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get()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2AEDEF-1496-5745-986A-E73C93B0AD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EAA346-2D55-0A49-A24D-E8ABCC3DE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E6A773F-E1A2-CC46-8F91-D9476D8AD7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D5E4A3D-637E-724C-89DC-8EEF1EE4F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0103117-06EF-154D-BD2C-63910EA555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D9D680-D934-4ED9-8914-8D3161B5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0930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Laptop">
            <a:extLst>
              <a:ext uri="{FF2B5EF4-FFF2-40B4-BE49-F238E27FC236}">
                <a16:creationId xmlns:a16="http://schemas.microsoft.com/office/drawing/2014/main" id="{B2A721B6-6FAB-4F71-B940-8BD7744D7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4611" y="766288"/>
            <a:ext cx="1962778" cy="196277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D535ABF-FB4B-4B71-9F4C-BEF1FCE46D80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1564535" y="2955466"/>
            <a:ext cx="4531466" cy="1595942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DEF7FC6-B3B4-4B4B-A19C-B2B5E537B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READ()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9125A0-0CF0-4CC3-92A1-B5E05A8292D1}"/>
              </a:ext>
            </a:extLst>
          </p:cNvPr>
          <p:cNvSpPr txBox="1"/>
          <p:nvPr/>
        </p:nvSpPr>
        <p:spPr>
          <a:xfrm>
            <a:off x="5542804" y="2493801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get()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582B8AC-590C-4244-88C9-464B586ADDC9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6096001" y="2955466"/>
            <a:ext cx="0" cy="1589516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5DB1724-F962-46A2-87C8-E17BE2297D2B}"/>
              </a:ext>
            </a:extLst>
          </p:cNvPr>
          <p:cNvSpPr txBox="1"/>
          <p:nvPr/>
        </p:nvSpPr>
        <p:spPr>
          <a:xfrm>
            <a:off x="6022650" y="3798418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FB4BA4-0B1C-4778-B9C9-CD55F08B49EF}"/>
              </a:ext>
            </a:extLst>
          </p:cNvPr>
          <p:cNvSpPr txBox="1"/>
          <p:nvPr/>
        </p:nvSpPr>
        <p:spPr>
          <a:xfrm>
            <a:off x="919166" y="6109068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(u, 9)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70BAFF-8714-4023-928C-4E0C895D7FFF}"/>
              </a:ext>
            </a:extLst>
          </p:cNvPr>
          <p:cNvSpPr txBox="1"/>
          <p:nvPr/>
        </p:nvSpPr>
        <p:spPr>
          <a:xfrm>
            <a:off x="3092726" y="6101905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0B42007-F500-4AC9-ADEF-4E08FD85FC74}"/>
              </a:ext>
            </a:extLst>
          </p:cNvPr>
          <p:cNvSpPr txBox="1"/>
          <p:nvPr/>
        </p:nvSpPr>
        <p:spPr>
          <a:xfrm>
            <a:off x="5358459" y="6115494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DDBF87D-3466-4A6D-BBA0-B988D65295A1}"/>
              </a:ext>
            </a:extLst>
          </p:cNvPr>
          <p:cNvSpPr txBox="1"/>
          <p:nvPr/>
        </p:nvSpPr>
        <p:spPr>
          <a:xfrm>
            <a:off x="7624192" y="6123543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46DE692-7736-4172-8CD1-9B995150A3CF}"/>
              </a:ext>
            </a:extLst>
          </p:cNvPr>
          <p:cNvSpPr txBox="1"/>
          <p:nvPr/>
        </p:nvSpPr>
        <p:spPr>
          <a:xfrm>
            <a:off x="9982097" y="6123543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(u, 9)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EBBD1C3-219B-47B7-B2DE-A46046BFDA4B}"/>
              </a:ext>
            </a:extLst>
          </p:cNvPr>
          <p:cNvSpPr txBox="1"/>
          <p:nvPr/>
        </p:nvSpPr>
        <p:spPr>
          <a:xfrm>
            <a:off x="1137797" y="3798418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(u, 9)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441CB1D-6494-9945-B4EE-1F451E85C0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5DAD3D-4A1C-FE4D-9C7E-29DF5BEC66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A13AA66-DEC5-8442-AEAB-DCE776A46A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A57DD2-0B03-2343-B1E8-908B766E40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3FE3D10-6D59-E645-80B0-460BC5263F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7069-60F5-44D2-97FD-7C8CCFAB9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0102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Laptop">
            <a:extLst>
              <a:ext uri="{FF2B5EF4-FFF2-40B4-BE49-F238E27FC236}">
                <a16:creationId xmlns:a16="http://schemas.microsoft.com/office/drawing/2014/main" id="{B2A721B6-6FAB-4F71-B940-8BD7744D7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4611" y="766288"/>
            <a:ext cx="1962778" cy="196277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D535ABF-FB4B-4B71-9F4C-BEF1FCE46D80}"/>
              </a:ext>
            </a:extLst>
          </p:cNvPr>
          <p:cNvCxnSpPr>
            <a:cxnSpLocks/>
          </p:cNvCxnSpPr>
          <p:nvPr/>
        </p:nvCxnSpPr>
        <p:spPr>
          <a:xfrm flipV="1">
            <a:off x="1564535" y="2955466"/>
            <a:ext cx="4531466" cy="1595942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1574C55-DBA2-4F60-AAB5-8B1D54A047E6}"/>
              </a:ext>
            </a:extLst>
          </p:cNvPr>
          <p:cNvCxnSpPr>
            <a:cxnSpLocks/>
          </p:cNvCxnSpPr>
          <p:nvPr/>
        </p:nvCxnSpPr>
        <p:spPr>
          <a:xfrm flipH="1" flipV="1">
            <a:off x="6096001" y="2955466"/>
            <a:ext cx="4531465" cy="1581467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DEF7FC6-B3B4-4B4B-A19C-B2B5E537B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READ()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582B8AC-590C-4244-88C9-464B586ADDC9}"/>
              </a:ext>
            </a:extLst>
          </p:cNvPr>
          <p:cNvCxnSpPr>
            <a:cxnSpLocks/>
          </p:cNvCxnSpPr>
          <p:nvPr/>
        </p:nvCxnSpPr>
        <p:spPr>
          <a:xfrm flipV="1">
            <a:off x="6096001" y="2955466"/>
            <a:ext cx="0" cy="1589516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5EB430A-E904-486C-B4DB-418D1EF383D7}"/>
              </a:ext>
            </a:extLst>
          </p:cNvPr>
          <p:cNvSpPr txBox="1"/>
          <p:nvPr/>
        </p:nvSpPr>
        <p:spPr>
          <a:xfrm>
            <a:off x="919166" y="6109068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(u, 9)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B07AFA2-8DBD-4A25-9E60-3A8835016BF7}"/>
              </a:ext>
            </a:extLst>
          </p:cNvPr>
          <p:cNvSpPr txBox="1"/>
          <p:nvPr/>
        </p:nvSpPr>
        <p:spPr>
          <a:xfrm>
            <a:off x="3092726" y="6101905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131967-8768-49B4-8526-4A4B11B75838}"/>
              </a:ext>
            </a:extLst>
          </p:cNvPr>
          <p:cNvSpPr txBox="1"/>
          <p:nvPr/>
        </p:nvSpPr>
        <p:spPr>
          <a:xfrm>
            <a:off x="5358459" y="6115494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BD0F0A1-DBBB-4D52-BB23-20F2ADD3ADDB}"/>
              </a:ext>
            </a:extLst>
          </p:cNvPr>
          <p:cNvSpPr txBox="1"/>
          <p:nvPr/>
        </p:nvSpPr>
        <p:spPr>
          <a:xfrm>
            <a:off x="7624192" y="6123543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1F10B22-1E35-439C-83FB-24587CFF1A18}"/>
              </a:ext>
            </a:extLst>
          </p:cNvPr>
          <p:cNvSpPr txBox="1"/>
          <p:nvPr/>
        </p:nvSpPr>
        <p:spPr>
          <a:xfrm>
            <a:off x="9982097" y="6123543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(u, 9)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1EDCF26-D994-4190-BC68-830AF3697268}"/>
              </a:ext>
            </a:extLst>
          </p:cNvPr>
          <p:cNvSpPr txBox="1"/>
          <p:nvPr/>
        </p:nvSpPr>
        <p:spPr>
          <a:xfrm>
            <a:off x="10063062" y="3798418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(z</a:t>
            </a:r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, 11)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643C61E-3F70-4002-9EA3-2EB1DF9DC61E}"/>
              </a:ext>
            </a:extLst>
          </p:cNvPr>
          <p:cNvSpPr txBox="1"/>
          <p:nvPr/>
        </p:nvSpPr>
        <p:spPr>
          <a:xfrm>
            <a:off x="6022650" y="3798418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DB69B3-8302-4CCA-B747-417C9CADC43A}"/>
              </a:ext>
            </a:extLst>
          </p:cNvPr>
          <p:cNvSpPr txBox="1"/>
          <p:nvPr/>
        </p:nvSpPr>
        <p:spPr>
          <a:xfrm>
            <a:off x="1137797" y="3798418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(u, 9)</a:t>
            </a:r>
          </a:p>
        </p:txBody>
      </p:sp>
      <p:pic>
        <p:nvPicPr>
          <p:cNvPr id="23" name="Picture 3" descr="C:\Users\sashas\Desktop\devil.jpg">
            <a:extLst>
              <a:ext uri="{FF2B5EF4-FFF2-40B4-BE49-F238E27FC236}">
                <a16:creationId xmlns:a16="http://schemas.microsoft.com/office/drawing/2014/main" id="{1C75FE11-F048-43C2-94BA-6E69FC907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225" y="2551999"/>
            <a:ext cx="1395575" cy="125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A14271C-EDBB-A643-BB02-6AB34749F6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D8ABC79-573E-3240-93FB-7F8ADAED54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F2EA11A-329D-1D4E-87D2-252C8736C3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31DD0CE-7995-2344-865D-9AD743CCB5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936C463-1672-8249-B93A-A5954BF7D5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CCD03-1B61-4478-BC74-C623E519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28</a:t>
            </a:fld>
            <a:endParaRPr lang="he-IL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6482BEF-A36C-476B-9E5A-80B848F00299}"/>
              </a:ext>
            </a:extLst>
          </p:cNvPr>
          <p:cNvSpPr/>
          <p:nvPr/>
        </p:nvSpPr>
        <p:spPr>
          <a:xfrm>
            <a:off x="1408337" y="5251205"/>
            <a:ext cx="587397" cy="587397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286A116-D9C6-4850-BBDD-F7BA4CB4CE0C}"/>
              </a:ext>
            </a:extLst>
          </p:cNvPr>
          <p:cNvSpPr/>
          <p:nvPr/>
        </p:nvSpPr>
        <p:spPr>
          <a:xfrm>
            <a:off x="3674069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BF5B8D3-E77A-43BA-A579-315F49CACE72}"/>
              </a:ext>
            </a:extLst>
          </p:cNvPr>
          <p:cNvSpPr/>
          <p:nvPr/>
        </p:nvSpPr>
        <p:spPr>
          <a:xfrm>
            <a:off x="5939801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9F10EBB-464D-4820-997A-D0129AF8C88F}"/>
              </a:ext>
            </a:extLst>
          </p:cNvPr>
          <p:cNvSpPr/>
          <p:nvPr/>
        </p:nvSpPr>
        <p:spPr>
          <a:xfrm>
            <a:off x="8205533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8629380-F8AA-4D2C-A762-F8CC5E3E2731}"/>
              </a:ext>
            </a:extLst>
          </p:cNvPr>
          <p:cNvSpPr/>
          <p:nvPr/>
        </p:nvSpPr>
        <p:spPr>
          <a:xfrm>
            <a:off x="10471265" y="5251205"/>
            <a:ext cx="587397" cy="587397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08466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"/>
    </mc:Choice>
    <mc:Fallback xmlns="">
      <p:transition spd="slow" advTm="17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Laptop">
            <a:extLst>
              <a:ext uri="{FF2B5EF4-FFF2-40B4-BE49-F238E27FC236}">
                <a16:creationId xmlns:a16="http://schemas.microsoft.com/office/drawing/2014/main" id="{B2A721B6-6FAB-4F71-B940-8BD7744D7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4611" y="766288"/>
            <a:ext cx="1962778" cy="196277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D535ABF-FB4B-4B71-9F4C-BEF1FCE46D80}"/>
              </a:ext>
            </a:extLst>
          </p:cNvPr>
          <p:cNvCxnSpPr>
            <a:cxnSpLocks/>
          </p:cNvCxnSpPr>
          <p:nvPr/>
        </p:nvCxnSpPr>
        <p:spPr>
          <a:xfrm flipV="1">
            <a:off x="1564535" y="2955466"/>
            <a:ext cx="4531466" cy="1595942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1574C55-DBA2-4F60-AAB5-8B1D54A047E6}"/>
              </a:ext>
            </a:extLst>
          </p:cNvPr>
          <p:cNvCxnSpPr>
            <a:cxnSpLocks/>
          </p:cNvCxnSpPr>
          <p:nvPr/>
        </p:nvCxnSpPr>
        <p:spPr>
          <a:xfrm flipH="1" flipV="1">
            <a:off x="6096001" y="2955466"/>
            <a:ext cx="4531465" cy="1581467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DEF7FC6-B3B4-4B4B-A19C-B2B5E537B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READ()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582B8AC-590C-4244-88C9-464B586ADDC9}"/>
              </a:ext>
            </a:extLst>
          </p:cNvPr>
          <p:cNvCxnSpPr>
            <a:cxnSpLocks/>
          </p:cNvCxnSpPr>
          <p:nvPr/>
        </p:nvCxnSpPr>
        <p:spPr>
          <a:xfrm flipV="1">
            <a:off x="6096001" y="2955466"/>
            <a:ext cx="0" cy="1589516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5EB430A-E904-486C-B4DB-418D1EF383D7}"/>
              </a:ext>
            </a:extLst>
          </p:cNvPr>
          <p:cNvSpPr txBox="1"/>
          <p:nvPr/>
        </p:nvSpPr>
        <p:spPr>
          <a:xfrm>
            <a:off x="919166" y="6109068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(u, 9)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B07AFA2-8DBD-4A25-9E60-3A8835016BF7}"/>
              </a:ext>
            </a:extLst>
          </p:cNvPr>
          <p:cNvSpPr txBox="1"/>
          <p:nvPr/>
        </p:nvSpPr>
        <p:spPr>
          <a:xfrm>
            <a:off x="3092726" y="6101905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131967-8768-49B4-8526-4A4B11B75838}"/>
              </a:ext>
            </a:extLst>
          </p:cNvPr>
          <p:cNvSpPr txBox="1"/>
          <p:nvPr/>
        </p:nvSpPr>
        <p:spPr>
          <a:xfrm>
            <a:off x="5358459" y="6115494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BD0F0A1-DBBB-4D52-BB23-20F2ADD3ADDB}"/>
              </a:ext>
            </a:extLst>
          </p:cNvPr>
          <p:cNvSpPr txBox="1"/>
          <p:nvPr/>
        </p:nvSpPr>
        <p:spPr>
          <a:xfrm>
            <a:off x="7624192" y="6123543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1F10B22-1E35-439C-83FB-24587CFF1A18}"/>
              </a:ext>
            </a:extLst>
          </p:cNvPr>
          <p:cNvSpPr txBox="1"/>
          <p:nvPr/>
        </p:nvSpPr>
        <p:spPr>
          <a:xfrm>
            <a:off x="9982097" y="6123543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(u, 9)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1EDCF26-D994-4190-BC68-830AF3697268}"/>
              </a:ext>
            </a:extLst>
          </p:cNvPr>
          <p:cNvSpPr txBox="1"/>
          <p:nvPr/>
        </p:nvSpPr>
        <p:spPr>
          <a:xfrm>
            <a:off x="10063062" y="3798418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(z</a:t>
            </a:r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, 11)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643C61E-3F70-4002-9EA3-2EB1DF9DC61E}"/>
              </a:ext>
            </a:extLst>
          </p:cNvPr>
          <p:cNvSpPr txBox="1"/>
          <p:nvPr/>
        </p:nvSpPr>
        <p:spPr>
          <a:xfrm>
            <a:off x="6022650" y="3798418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(v, 10)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DB69B3-8302-4CCA-B747-417C9CADC43A}"/>
              </a:ext>
            </a:extLst>
          </p:cNvPr>
          <p:cNvSpPr txBox="1"/>
          <p:nvPr/>
        </p:nvSpPr>
        <p:spPr>
          <a:xfrm>
            <a:off x="1137797" y="3798418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(u, 9)</a:t>
            </a:r>
          </a:p>
        </p:txBody>
      </p:sp>
      <p:pic>
        <p:nvPicPr>
          <p:cNvPr id="23" name="Picture 3" descr="C:\Users\sashas\Desktop\devil.jpg">
            <a:extLst>
              <a:ext uri="{FF2B5EF4-FFF2-40B4-BE49-F238E27FC236}">
                <a16:creationId xmlns:a16="http://schemas.microsoft.com/office/drawing/2014/main" id="{1C75FE11-F048-43C2-94BA-6E69FC907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225" y="2551999"/>
            <a:ext cx="1395575" cy="125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01095DF-421D-6A4F-9D3C-C2F4529B11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5C006D-A18B-0344-AC2E-D3455A8837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D4346C1-3E90-6243-BF9A-2FE7E7C2BB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F2A71AB-B6A7-254D-97F7-568DD3CC95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F65CC6E-E5CF-8848-8A82-D637EE5A17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C280D-C8E4-4155-AD46-0F186BFC1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29</a:t>
            </a:fld>
            <a:endParaRPr lang="he-IL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A5B52D0-14E1-482F-BDA0-73AD50B9AB10}"/>
              </a:ext>
            </a:extLst>
          </p:cNvPr>
          <p:cNvSpPr/>
          <p:nvPr/>
        </p:nvSpPr>
        <p:spPr>
          <a:xfrm>
            <a:off x="1408337" y="5251205"/>
            <a:ext cx="587397" cy="587397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E340E49-2325-40B9-85AA-B41F1F4F20A9}"/>
              </a:ext>
            </a:extLst>
          </p:cNvPr>
          <p:cNvSpPr/>
          <p:nvPr/>
        </p:nvSpPr>
        <p:spPr>
          <a:xfrm>
            <a:off x="3674069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52BF771-1C67-4CAB-A55A-FA5578E6980D}"/>
              </a:ext>
            </a:extLst>
          </p:cNvPr>
          <p:cNvSpPr/>
          <p:nvPr/>
        </p:nvSpPr>
        <p:spPr>
          <a:xfrm>
            <a:off x="5939801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E020E35-907C-4ED2-B333-B53D9DA2DF65}"/>
              </a:ext>
            </a:extLst>
          </p:cNvPr>
          <p:cNvSpPr/>
          <p:nvPr/>
        </p:nvSpPr>
        <p:spPr>
          <a:xfrm>
            <a:off x="8205533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123D70D-0EB2-4C26-8D4E-D0D7CB61A7BF}"/>
              </a:ext>
            </a:extLst>
          </p:cNvPr>
          <p:cNvSpPr/>
          <p:nvPr/>
        </p:nvSpPr>
        <p:spPr>
          <a:xfrm>
            <a:off x="10471265" y="5251205"/>
            <a:ext cx="587397" cy="587397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</a:t>
            </a:r>
          </a:p>
        </p:txBody>
      </p:sp>
      <p:pic>
        <p:nvPicPr>
          <p:cNvPr id="24" name="Graphic 23" descr="No sign">
            <a:extLst>
              <a:ext uri="{FF2B5EF4-FFF2-40B4-BE49-F238E27FC236}">
                <a16:creationId xmlns:a16="http://schemas.microsoft.com/office/drawing/2014/main" id="{84AAAC34-4296-40DB-A18A-CB6B9446B7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58950" y="-108050"/>
            <a:ext cx="7074100" cy="707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A0EE6E-A2A4-2E47-BF96-7D5FB163B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Agenda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D0A129-2452-482B-BD85-E7D7FB0ADE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134680"/>
              </p:ext>
            </p:extLst>
          </p:nvPr>
        </p:nvGraphicFramePr>
        <p:xfrm>
          <a:off x="4038600" y="1166648"/>
          <a:ext cx="7315200" cy="452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08D8BE-DC37-4235-94A3-24732A0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927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"/>
    </mc:Choice>
    <mc:Fallback xmlns="">
      <p:transition spd="slow" advTm="279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B53D1E0-D39A-402F-B27A-CEF26EC5D68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Overcoming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Byzantine</a:t>
                </a:r>
                <a:r>
                  <a:rPr lang="en-US" dirty="0"/>
                  <a:t> failures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B53D1E0-D39A-402F-B27A-CEF26EC5D6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D2CB4D-9BE2-4D84-ABDB-0CCFB16099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cs typeface="Courier New" panose="02070309020205020404" pitchFamily="49" charset="0"/>
                  </a:rPr>
                  <a:t>The challenge: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</a:t>
                </a:r>
                <a:r>
                  <a:rPr lang="en-US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,ts</a:t>
                </a:r>
                <a:r>
                  <a:rPr lang="en-US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/>
                  <a:t> could be invalid values</a:t>
                </a:r>
              </a:p>
              <a:p>
                <a:endParaRPr lang="en-US" dirty="0"/>
              </a:p>
              <a:p>
                <a:r>
                  <a:rPr lang="en-US" dirty="0"/>
                  <a:t>Seeing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v,ts</a:t>
                </a:r>
                <a:r>
                  <a:rPr lang="en-US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u="sng" dirty="0"/>
                  <a:t>once</a:t>
                </a:r>
                <a:r>
                  <a:rPr lang="en-US" dirty="0"/>
                  <a:t> is not enough</a:t>
                </a:r>
              </a:p>
              <a:p>
                <a:pPr lvl="1"/>
                <a:r>
                  <a:rPr lang="en-US" dirty="0"/>
                  <a:t>Need to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instances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(v,ts</a:t>
                </a:r>
                <a:r>
                  <a:rPr lang="en-US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i,1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),…,(v,ts</a:t>
                </a:r>
                <a:r>
                  <a:rPr lang="en-US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i,f+1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lvl="1"/>
                <a:r>
                  <a:rPr lang="en-US" dirty="0">
                    <a:cs typeface="Courier New" panose="02070309020205020404" pitchFamily="49" charset="0"/>
                  </a:rPr>
                  <a:t>With some rule about timestamps…</a:t>
                </a:r>
              </a:p>
              <a:p>
                <a:endParaRPr lang="en-US" dirty="0"/>
              </a:p>
              <a:p>
                <a:r>
                  <a:rPr lang="en-US" dirty="0"/>
                  <a:t>Note: </a:t>
                </a:r>
                <a:r>
                  <a:rPr lang="en-US" u="sng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</a:t>
                </a:r>
                <a:r>
                  <a:rPr lang="en-US" dirty="0"/>
                  <a:t> needs to be seen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borderBox>
                  </m:oMath>
                </a14:m>
                <a:r>
                  <a:rPr lang="en-US" dirty="0"/>
                  <a:t> times</a:t>
                </a:r>
              </a:p>
              <a:p>
                <a:pPr lvl="1"/>
                <a:r>
                  <a:rPr lang="en-US" dirty="0">
                    <a:cs typeface="Courier New" panose="02070309020205020404" pitchFamily="49" charset="0"/>
                  </a:rPr>
                  <a:t>In contrast to ABD…</a:t>
                </a:r>
              </a:p>
              <a:p>
                <a:endParaRPr lang="en-US" dirty="0">
                  <a:cs typeface="Courier New" panose="02070309020205020404" pitchFamily="49" charset="0"/>
                </a:endParaRPr>
              </a:p>
              <a:p>
                <a:r>
                  <a:rPr lang="en-US" dirty="0">
                    <a:cs typeface="Courier New" panose="02070309020205020404" pitchFamily="49" charset="0"/>
                  </a:rPr>
                  <a:t>This means we can’t have them overwritten during a READ.</a:t>
                </a:r>
                <a:endParaRPr lang="he-IL" dirty="0"/>
              </a:p>
              <a:p>
                <a:endParaRPr lang="en-US" dirty="0"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D2CB4D-9BE2-4D84-ABDB-0CCFB16099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4"/>
                <a:ext cx="10515600" cy="5032375"/>
              </a:xfrm>
              <a:blipFill>
                <a:blip r:embed="rId5"/>
                <a:stretch>
                  <a:fillRect l="-966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00241-E0BE-49AB-9C14-9844D5963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30</a:t>
            </a:fld>
            <a:endParaRPr lang="he-I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92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"/>
    </mc:Choice>
    <mc:Fallback xmlns="">
      <p:transition spd="slow" advTm="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CE9EA-CED4-4741-A6C8-65518BC0A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concurrency?</a:t>
            </a:r>
          </a:p>
        </p:txBody>
      </p:sp>
      <p:pic>
        <p:nvPicPr>
          <p:cNvPr id="23" name="Graphic 22" descr="Laptop">
            <a:extLst>
              <a:ext uri="{FF2B5EF4-FFF2-40B4-BE49-F238E27FC236}">
                <a16:creationId xmlns:a16="http://schemas.microsoft.com/office/drawing/2014/main" id="{5DB03CCE-E550-40BF-9979-EA2FDABE4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8515" y="1015104"/>
            <a:ext cx="1962778" cy="19627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2FDAB0-CC64-5E4F-BE4B-41EA847C1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B258D1-FC08-2948-9D65-D56B1619A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3BA231-0A68-5340-90FB-AA420BFE93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7746D8-9969-F44C-BEDD-CA91C910F1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3F9662-BAFD-834F-96ED-27C1D0E121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CB61A7-D48D-4475-B79C-2C48AB60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31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7373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"/>
    </mc:Choice>
    <mc:Fallback xmlns="">
      <p:transition spd="slow" advTm="382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CE9EA-CED4-4741-A6C8-65518BC0A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concurrency?</a:t>
            </a:r>
          </a:p>
        </p:txBody>
      </p:sp>
      <p:pic>
        <p:nvPicPr>
          <p:cNvPr id="23" name="Graphic 22" descr="Laptop">
            <a:extLst>
              <a:ext uri="{FF2B5EF4-FFF2-40B4-BE49-F238E27FC236}">
                <a16:creationId xmlns:a16="http://schemas.microsoft.com/office/drawing/2014/main" id="{5DB03CCE-E550-40BF-9979-EA2FDABE4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8515" y="1015104"/>
            <a:ext cx="1962778" cy="196277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912070D-4EEE-40B7-98BC-A3DDF1C57728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1564535" y="2977882"/>
            <a:ext cx="645369" cy="1573526"/>
          </a:xfrm>
          <a:prstGeom prst="straightConnector1">
            <a:avLst/>
          </a:prstGeom>
          <a:ln w="57150">
            <a:solidFill>
              <a:schemeClr val="accent1"/>
            </a:solidFill>
            <a:headEnd type="oval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2BFB2D1-CA11-5040-99C0-DEBC9FFFC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  <a:noFill/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6A4B14-C666-4047-9BA6-40E6B9E498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494F8E-919A-1E4D-BA30-C0AEF45275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A6D6E4-319E-4F40-A6BE-16CE3D7943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C2CDF98-D8DF-8346-93CA-C9D11BFF20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1652860-84B5-B54F-86EB-A46435DCA76D}"/>
              </a:ext>
            </a:extLst>
          </p:cNvPr>
          <p:cNvSpPr/>
          <p:nvPr/>
        </p:nvSpPr>
        <p:spPr>
          <a:xfrm>
            <a:off x="1408337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0E64E-D9E6-49C0-87C5-9A951923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32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084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"/>
    </mc:Choice>
    <mc:Fallback xmlns="">
      <p:transition spd="slow" advTm="47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CE9EA-CED4-4741-A6C8-65518BC0A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concurrency?</a:t>
            </a:r>
          </a:p>
        </p:txBody>
      </p:sp>
      <p:pic>
        <p:nvPicPr>
          <p:cNvPr id="23" name="Graphic 22" descr="Laptop">
            <a:extLst>
              <a:ext uri="{FF2B5EF4-FFF2-40B4-BE49-F238E27FC236}">
                <a16:creationId xmlns:a16="http://schemas.microsoft.com/office/drawing/2014/main" id="{5DB03CCE-E550-40BF-9979-EA2FDABE4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8515" y="1015104"/>
            <a:ext cx="1962778" cy="196277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22CD8F1-1341-4658-B254-471CCF5EA299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2209904" y="2977882"/>
            <a:ext cx="1620364" cy="1580689"/>
          </a:xfrm>
          <a:prstGeom prst="straightConnector1">
            <a:avLst/>
          </a:prstGeom>
          <a:ln w="57150">
            <a:solidFill>
              <a:schemeClr val="accent1"/>
            </a:solidFill>
            <a:headEnd type="oval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C2AAA88-E58F-7642-A299-9D4022A04A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  <a:noFill/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32956D-886A-024B-B52D-3F61868AFF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F01E33-817B-8B49-8732-5C1FD2BD7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FAE7B6-AAAA-9F42-A76A-7CB1674F19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6A0AC96-0991-5942-9601-C824346D0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CE50189-A8AF-2D43-BA2F-E470A16BBB22}"/>
              </a:ext>
            </a:extLst>
          </p:cNvPr>
          <p:cNvSpPr/>
          <p:nvPr/>
        </p:nvSpPr>
        <p:spPr>
          <a:xfrm>
            <a:off x="1408337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CA18654-0F7C-284D-BD93-75304E206D19}"/>
              </a:ext>
            </a:extLst>
          </p:cNvPr>
          <p:cNvSpPr/>
          <p:nvPr/>
        </p:nvSpPr>
        <p:spPr>
          <a:xfrm>
            <a:off x="3674069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1C6DAF-ED8D-485A-ADE6-F5D1D0B7A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33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811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"/>
    </mc:Choice>
    <mc:Fallback xmlns="">
      <p:transition spd="slow" advTm="64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CE9EA-CED4-4741-A6C8-65518BC0A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concurrency?</a:t>
            </a:r>
          </a:p>
        </p:txBody>
      </p:sp>
      <p:pic>
        <p:nvPicPr>
          <p:cNvPr id="23" name="Graphic 22" descr="Laptop">
            <a:extLst>
              <a:ext uri="{FF2B5EF4-FFF2-40B4-BE49-F238E27FC236}">
                <a16:creationId xmlns:a16="http://schemas.microsoft.com/office/drawing/2014/main" id="{5DB03CCE-E550-40BF-9979-EA2FDABE4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8515" y="1015104"/>
            <a:ext cx="1962778" cy="196277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1FDE2C7-8626-42F5-B210-7D58F717FE64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2209904" y="2977882"/>
            <a:ext cx="3886097" cy="1567100"/>
          </a:xfrm>
          <a:prstGeom prst="straightConnector1">
            <a:avLst/>
          </a:prstGeom>
          <a:ln w="57150">
            <a:solidFill>
              <a:schemeClr val="accent1"/>
            </a:solidFill>
            <a:headEnd type="oval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ECB720E-CE54-5A46-BB80-585F9D89B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524BEF-6647-2C4E-BDC0-0B2B6C2C65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337BEB-BB22-3544-A6D6-B684DF8019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5E5E8E-C2E2-9D45-9BD0-24A13AE3BB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B11F8B-67E5-0647-B93E-713D5C3565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94AE423-130D-044B-8A92-1A3193C45DEA}"/>
              </a:ext>
            </a:extLst>
          </p:cNvPr>
          <p:cNvSpPr/>
          <p:nvPr/>
        </p:nvSpPr>
        <p:spPr>
          <a:xfrm>
            <a:off x="1408337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45D11BD-7967-D746-9D4E-37F9E2CF922D}"/>
              </a:ext>
            </a:extLst>
          </p:cNvPr>
          <p:cNvSpPr/>
          <p:nvPr/>
        </p:nvSpPr>
        <p:spPr>
          <a:xfrm>
            <a:off x="3674069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B4E1A62-AF5A-0143-A169-213C75D8132D}"/>
              </a:ext>
            </a:extLst>
          </p:cNvPr>
          <p:cNvSpPr/>
          <p:nvPr/>
        </p:nvSpPr>
        <p:spPr>
          <a:xfrm>
            <a:off x="5939801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993CD-449D-4DD1-B1DE-738311FD8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34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6056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"/>
    </mc:Choice>
    <mc:Fallback xmlns="">
      <p:transition spd="slow" advTm="7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CE9EA-CED4-4741-A6C8-65518BC0A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concurrency?</a:t>
            </a:r>
          </a:p>
        </p:txBody>
      </p:sp>
      <p:pic>
        <p:nvPicPr>
          <p:cNvPr id="23" name="Graphic 22" descr="Laptop">
            <a:extLst>
              <a:ext uri="{FF2B5EF4-FFF2-40B4-BE49-F238E27FC236}">
                <a16:creationId xmlns:a16="http://schemas.microsoft.com/office/drawing/2014/main" id="{5DB03CCE-E550-40BF-9979-EA2FDABE4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8515" y="1015104"/>
            <a:ext cx="1962778" cy="196277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8DC7541-F7E3-4322-B1EC-34002E56A214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2209904" y="2977882"/>
            <a:ext cx="6151830" cy="1559051"/>
          </a:xfrm>
          <a:prstGeom prst="straightConnector1">
            <a:avLst/>
          </a:prstGeom>
          <a:ln w="57150">
            <a:solidFill>
              <a:schemeClr val="accent1"/>
            </a:solidFill>
            <a:headEnd type="oval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9DA47FC-B358-EC43-96CF-BBD758DC6A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E5BB92-6048-B94C-B32B-EC67126F37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E1C15F2-32C4-A040-8CA5-593E165F4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95E50A4-7127-A540-AF57-53AB3E2AB1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71CF57-4CAD-4846-A7FD-CEFDABB572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37B4478-57FE-494A-A43C-959E8C2F72AA}"/>
              </a:ext>
            </a:extLst>
          </p:cNvPr>
          <p:cNvSpPr/>
          <p:nvPr/>
        </p:nvSpPr>
        <p:spPr>
          <a:xfrm>
            <a:off x="1408337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880A391-79BE-384E-A4DF-8A54648970E2}"/>
              </a:ext>
            </a:extLst>
          </p:cNvPr>
          <p:cNvSpPr/>
          <p:nvPr/>
        </p:nvSpPr>
        <p:spPr>
          <a:xfrm>
            <a:off x="3674069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E8009FC-FB27-814E-98E8-36415FC8CE68}"/>
              </a:ext>
            </a:extLst>
          </p:cNvPr>
          <p:cNvSpPr/>
          <p:nvPr/>
        </p:nvSpPr>
        <p:spPr>
          <a:xfrm>
            <a:off x="5939801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F687441-5E7E-0C49-A28D-3092A18EFE8F}"/>
              </a:ext>
            </a:extLst>
          </p:cNvPr>
          <p:cNvSpPr/>
          <p:nvPr/>
        </p:nvSpPr>
        <p:spPr>
          <a:xfrm>
            <a:off x="8205533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F10137-91EF-4FC4-9A51-73093DD99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35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4277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"/>
    </mc:Choice>
    <mc:Fallback xmlns="">
      <p:transition spd="slow" advTm="4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CE9EA-CED4-4741-A6C8-65518BC0A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concurrency?</a:t>
            </a:r>
          </a:p>
        </p:txBody>
      </p:sp>
      <p:pic>
        <p:nvPicPr>
          <p:cNvPr id="23" name="Graphic 22" descr="Laptop">
            <a:extLst>
              <a:ext uri="{FF2B5EF4-FFF2-40B4-BE49-F238E27FC236}">
                <a16:creationId xmlns:a16="http://schemas.microsoft.com/office/drawing/2014/main" id="{5DB03CCE-E550-40BF-9979-EA2FDABE4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8515" y="1015104"/>
            <a:ext cx="1962778" cy="1962778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F0058EC-B6B4-48D9-923C-D454BFFBE415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2209904" y="2977882"/>
            <a:ext cx="8417562" cy="1559051"/>
          </a:xfrm>
          <a:prstGeom prst="straightConnector1">
            <a:avLst/>
          </a:prstGeom>
          <a:ln w="57150">
            <a:solidFill>
              <a:schemeClr val="accent1"/>
            </a:solidFill>
            <a:headEnd type="oval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E9019B93-E66A-734B-9457-F9918C722C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E7AA50-C73D-FA4B-B33E-96B6F1C32A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5B0CFC-CCD1-E547-A055-AA8F180B9D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EAA9AD-6B32-F247-979B-7E752EC33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87FBA3-558A-B94A-8EAF-2A3246C2E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  <a:effectLst/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D846651-FC39-2C49-BA9E-436F0FA2FB71}"/>
              </a:ext>
            </a:extLst>
          </p:cNvPr>
          <p:cNvSpPr/>
          <p:nvPr/>
        </p:nvSpPr>
        <p:spPr>
          <a:xfrm>
            <a:off x="1408337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E1E7085-B1E3-6D45-B96F-DD9F4B81BC75}"/>
              </a:ext>
            </a:extLst>
          </p:cNvPr>
          <p:cNvSpPr/>
          <p:nvPr/>
        </p:nvSpPr>
        <p:spPr>
          <a:xfrm>
            <a:off x="3674069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A58DB8F-476F-DB4F-A96C-D589858BC2CD}"/>
              </a:ext>
            </a:extLst>
          </p:cNvPr>
          <p:cNvSpPr/>
          <p:nvPr/>
        </p:nvSpPr>
        <p:spPr>
          <a:xfrm>
            <a:off x="5939801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907BC5C-CDDE-1047-9398-DBE8FA54245B}"/>
              </a:ext>
            </a:extLst>
          </p:cNvPr>
          <p:cNvSpPr/>
          <p:nvPr/>
        </p:nvSpPr>
        <p:spPr>
          <a:xfrm>
            <a:off x="8205533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DFE20BB-D605-1C40-AA41-BE68358C8844}"/>
              </a:ext>
            </a:extLst>
          </p:cNvPr>
          <p:cNvSpPr/>
          <p:nvPr/>
        </p:nvSpPr>
        <p:spPr>
          <a:xfrm>
            <a:off x="10471265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0BA73E-358F-4FE7-90B8-2096898EC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36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0607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"/>
    </mc:Choice>
    <mc:Fallback xmlns="">
      <p:transition spd="slow" advTm="382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CE9EA-CED4-4741-A6C8-65518BC0A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concurrency?</a:t>
            </a:r>
          </a:p>
        </p:txBody>
      </p:sp>
      <p:pic>
        <p:nvPicPr>
          <p:cNvPr id="23" name="Graphic 22" descr="Laptop">
            <a:extLst>
              <a:ext uri="{FF2B5EF4-FFF2-40B4-BE49-F238E27FC236}">
                <a16:creationId xmlns:a16="http://schemas.microsoft.com/office/drawing/2014/main" id="{5DB03CCE-E550-40BF-9979-EA2FDABE4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8515" y="1015104"/>
            <a:ext cx="1962778" cy="1962778"/>
          </a:xfrm>
          <a:prstGeom prst="rect">
            <a:avLst/>
          </a:prstGeom>
        </p:spPr>
      </p:pic>
      <p:pic>
        <p:nvPicPr>
          <p:cNvPr id="15" name="Graphic 14" descr="Laptop">
            <a:extLst>
              <a:ext uri="{FF2B5EF4-FFF2-40B4-BE49-F238E27FC236}">
                <a16:creationId xmlns:a16="http://schemas.microsoft.com/office/drawing/2014/main" id="{84641EEC-8E9B-400E-ABB1-B321656DE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5734" y="1015104"/>
            <a:ext cx="1962778" cy="196277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5BFDC26-34B3-402E-99AB-6D913B539661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1564535" y="2977882"/>
            <a:ext cx="8642588" cy="1573526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0320F0D4-C584-E04F-95B4-A222BBADC2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315071-329F-C641-8C5B-96C4E2AA80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42D855-D28C-A04F-BFCC-6EDF285E8E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9C7ED9-9D28-FB4A-896F-C51AA54F18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34709-11A6-9A4D-9BD7-A896659BF8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  <a:effectLst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43EB46C-654A-C940-826C-63B6C492E4A9}"/>
              </a:ext>
            </a:extLst>
          </p:cNvPr>
          <p:cNvSpPr/>
          <p:nvPr/>
        </p:nvSpPr>
        <p:spPr>
          <a:xfrm>
            <a:off x="1408337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26045D-3476-4140-822C-2551D86A3F45}"/>
              </a:ext>
            </a:extLst>
          </p:cNvPr>
          <p:cNvSpPr/>
          <p:nvPr/>
        </p:nvSpPr>
        <p:spPr>
          <a:xfrm>
            <a:off x="3674069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CF8D660-790E-724C-A522-BACB0124E233}"/>
              </a:ext>
            </a:extLst>
          </p:cNvPr>
          <p:cNvSpPr/>
          <p:nvPr/>
        </p:nvSpPr>
        <p:spPr>
          <a:xfrm>
            <a:off x="5939801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5411066-A6BD-2A4E-9058-EAE0FE4D554A}"/>
              </a:ext>
            </a:extLst>
          </p:cNvPr>
          <p:cNvSpPr/>
          <p:nvPr/>
        </p:nvSpPr>
        <p:spPr>
          <a:xfrm>
            <a:off x="8205533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547BFE4-C949-2F4D-BCDF-B0B358DEA7E8}"/>
              </a:ext>
            </a:extLst>
          </p:cNvPr>
          <p:cNvSpPr/>
          <p:nvPr/>
        </p:nvSpPr>
        <p:spPr>
          <a:xfrm>
            <a:off x="10471265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E71D3E-E1A3-4AA4-B342-148415BF4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37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7400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"/>
    </mc:Choice>
    <mc:Fallback xmlns="">
      <p:transition spd="slow" advTm="27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CE9EA-CED4-4741-A6C8-65518BC0A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concurrency?</a:t>
            </a:r>
          </a:p>
        </p:txBody>
      </p:sp>
      <p:pic>
        <p:nvPicPr>
          <p:cNvPr id="23" name="Graphic 22" descr="Laptop">
            <a:extLst>
              <a:ext uri="{FF2B5EF4-FFF2-40B4-BE49-F238E27FC236}">
                <a16:creationId xmlns:a16="http://schemas.microsoft.com/office/drawing/2014/main" id="{5DB03CCE-E550-40BF-9979-EA2FDABE4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8515" y="1015104"/>
            <a:ext cx="1962778" cy="1962778"/>
          </a:xfrm>
          <a:prstGeom prst="rect">
            <a:avLst/>
          </a:prstGeom>
        </p:spPr>
      </p:pic>
      <p:pic>
        <p:nvPicPr>
          <p:cNvPr id="15" name="Graphic 14" descr="Laptop">
            <a:extLst>
              <a:ext uri="{FF2B5EF4-FFF2-40B4-BE49-F238E27FC236}">
                <a16:creationId xmlns:a16="http://schemas.microsoft.com/office/drawing/2014/main" id="{84641EEC-8E9B-400E-ABB1-B321656DE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5734" y="1015104"/>
            <a:ext cx="1962778" cy="196277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5BFDC26-34B3-402E-99AB-6D913B539661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1564535" y="2977882"/>
            <a:ext cx="8642588" cy="1573526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57CCF74-5D47-2642-9246-41A4BCB23D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24DFFA2-A792-654C-8A06-DA8F969886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EC6C070-31BC-C745-B443-964C3C4658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95F002-6B2A-4942-9A2C-AC540ABE1E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A2CE82-AC98-F245-B0E1-1EA1ADBA37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  <a:effectLst/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31833D4D-C1A1-6D4C-807A-DBF31188DC90}"/>
              </a:ext>
            </a:extLst>
          </p:cNvPr>
          <p:cNvSpPr/>
          <p:nvPr/>
        </p:nvSpPr>
        <p:spPr>
          <a:xfrm>
            <a:off x="1408337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48D50AE-7774-374F-A0DB-10151BF4B757}"/>
              </a:ext>
            </a:extLst>
          </p:cNvPr>
          <p:cNvSpPr/>
          <p:nvPr/>
        </p:nvSpPr>
        <p:spPr>
          <a:xfrm>
            <a:off x="3674069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F6FB96B-0386-CE45-AB93-AC2119A6438B}"/>
              </a:ext>
            </a:extLst>
          </p:cNvPr>
          <p:cNvSpPr/>
          <p:nvPr/>
        </p:nvSpPr>
        <p:spPr>
          <a:xfrm>
            <a:off x="5939801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C57CB6B-9127-344B-B8A2-461AF26CD2DE}"/>
              </a:ext>
            </a:extLst>
          </p:cNvPr>
          <p:cNvSpPr/>
          <p:nvPr/>
        </p:nvSpPr>
        <p:spPr>
          <a:xfrm>
            <a:off x="8205533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6B03C08-BE5D-214C-AEFD-85C496F2A4C5}"/>
              </a:ext>
            </a:extLst>
          </p:cNvPr>
          <p:cNvSpPr/>
          <p:nvPr/>
        </p:nvSpPr>
        <p:spPr>
          <a:xfrm>
            <a:off x="10471265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03B7F1C-998E-D14C-811C-0E372A11A116}"/>
              </a:ext>
            </a:extLst>
          </p:cNvPr>
          <p:cNvSpPr/>
          <p:nvPr/>
        </p:nvSpPr>
        <p:spPr>
          <a:xfrm>
            <a:off x="8507644" y="126103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B952A2-B30A-470F-A993-4482178DE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38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8862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"/>
    </mc:Choice>
    <mc:Fallback xmlns="">
      <p:transition spd="slow" advTm="9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CE9EA-CED4-4741-A6C8-65518BC0A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concurrency?</a:t>
            </a:r>
          </a:p>
        </p:txBody>
      </p:sp>
      <p:pic>
        <p:nvPicPr>
          <p:cNvPr id="23" name="Graphic 22" descr="Laptop">
            <a:extLst>
              <a:ext uri="{FF2B5EF4-FFF2-40B4-BE49-F238E27FC236}">
                <a16:creationId xmlns:a16="http://schemas.microsoft.com/office/drawing/2014/main" id="{5DB03CCE-E550-40BF-9979-EA2FDABE4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8515" y="1015104"/>
            <a:ext cx="1962778" cy="1962778"/>
          </a:xfrm>
          <a:prstGeom prst="rect">
            <a:avLst/>
          </a:prstGeom>
        </p:spPr>
      </p:pic>
      <p:pic>
        <p:nvPicPr>
          <p:cNvPr id="15" name="Graphic 14" descr="Laptop">
            <a:extLst>
              <a:ext uri="{FF2B5EF4-FFF2-40B4-BE49-F238E27FC236}">
                <a16:creationId xmlns:a16="http://schemas.microsoft.com/office/drawing/2014/main" id="{84641EEC-8E9B-400E-ABB1-B321656DE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5734" y="1015104"/>
            <a:ext cx="1962778" cy="196277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DC6B7BB-86B8-4E64-A9FA-1865D861D97B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1564535" y="2977882"/>
            <a:ext cx="645369" cy="1573526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FC8ACFF8-A074-EC44-8D4C-C440B45698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178CB9-8C46-914A-B713-5C5D91C4FF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1459C69-5017-7C44-8ADC-F6A9904DEF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4B2F2E-045D-1743-9DD4-917FD9D028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748E53F-0720-4440-BC7E-73D6CF9E1B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  <a:effectLst/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E922CBA-6209-A446-9A15-CB9885CEE137}"/>
              </a:ext>
            </a:extLst>
          </p:cNvPr>
          <p:cNvSpPr/>
          <p:nvPr/>
        </p:nvSpPr>
        <p:spPr>
          <a:xfrm>
            <a:off x="1408337" y="5251205"/>
            <a:ext cx="587397" cy="587397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058C67B-5BC8-C14D-B5A3-4246E48CCE73}"/>
              </a:ext>
            </a:extLst>
          </p:cNvPr>
          <p:cNvSpPr/>
          <p:nvPr/>
        </p:nvSpPr>
        <p:spPr>
          <a:xfrm>
            <a:off x="3674069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14786E3-7197-1046-AC12-4F00C00DE677}"/>
              </a:ext>
            </a:extLst>
          </p:cNvPr>
          <p:cNvSpPr/>
          <p:nvPr/>
        </p:nvSpPr>
        <p:spPr>
          <a:xfrm>
            <a:off x="5939801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B0872C2-7941-AE4A-86EA-5E5489A05E91}"/>
              </a:ext>
            </a:extLst>
          </p:cNvPr>
          <p:cNvSpPr/>
          <p:nvPr/>
        </p:nvSpPr>
        <p:spPr>
          <a:xfrm>
            <a:off x="8205533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388A436-0756-624F-A865-ACEA09FF894C}"/>
              </a:ext>
            </a:extLst>
          </p:cNvPr>
          <p:cNvSpPr/>
          <p:nvPr/>
        </p:nvSpPr>
        <p:spPr>
          <a:xfrm>
            <a:off x="10471265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A2262C7-DED0-954D-804B-700A1FCDFA4A}"/>
              </a:ext>
            </a:extLst>
          </p:cNvPr>
          <p:cNvSpPr/>
          <p:nvPr/>
        </p:nvSpPr>
        <p:spPr>
          <a:xfrm>
            <a:off x="8507644" y="126103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D16168-BDA0-40ED-A614-87A003621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39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8564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"/>
    </mc:Choice>
    <mc:Fallback xmlns="">
      <p:transition spd="slow" advTm="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3372-0CD5-4FAF-93A1-453FCB9CD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Emulations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FCAE4-9312-4E7E-BF1E-A4F718BB4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Single writer, multiple readers (SWMR)</a:t>
            </a:r>
          </a:p>
          <a:p>
            <a:pPr lvl="1"/>
            <a:endParaRPr lang="en-US" dirty="0"/>
          </a:p>
          <a:p>
            <a:r>
              <a:rPr lang="en-US" dirty="0"/>
              <a:t>Two kinds of readers: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Emulation over low-level shared atomic </a:t>
            </a:r>
            <a:r>
              <a:rPr lang="en-US" b="1" dirty="0"/>
              <a:t>objects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431B6F-4DBF-48DD-9A3F-A29EA35DC346}"/>
              </a:ext>
            </a:extLst>
          </p:cNvPr>
          <p:cNvGrpSpPr/>
          <p:nvPr/>
        </p:nvGrpSpPr>
        <p:grpSpPr>
          <a:xfrm>
            <a:off x="8790510" y="2981352"/>
            <a:ext cx="2743885" cy="2251778"/>
            <a:chOff x="9123219" y="3557710"/>
            <a:chExt cx="2743885" cy="225177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116660-BA1A-4DD3-B95D-216DBF46E2B4}"/>
                </a:ext>
              </a:extLst>
            </p:cNvPr>
            <p:cNvGrpSpPr/>
            <p:nvPr/>
          </p:nvGrpSpPr>
          <p:grpSpPr>
            <a:xfrm>
              <a:off x="9202202" y="3699076"/>
              <a:ext cx="2601959" cy="2110412"/>
              <a:chOff x="9202202" y="3699076"/>
              <a:chExt cx="2601959" cy="2110412"/>
            </a:xfrm>
          </p:grpSpPr>
          <p:pic>
            <p:nvPicPr>
              <p:cNvPr id="5" name="Graphic 4" descr="Books">
                <a:extLst>
                  <a:ext uri="{FF2B5EF4-FFF2-40B4-BE49-F238E27FC236}">
                    <a16:creationId xmlns:a16="http://schemas.microsoft.com/office/drawing/2014/main" id="{A95A3D44-1085-4677-A682-398A6F5F8F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202202" y="4834798"/>
                <a:ext cx="974690" cy="974690"/>
              </a:xfrm>
              <a:prstGeom prst="rect">
                <a:avLst/>
              </a:prstGeom>
            </p:spPr>
          </p:pic>
          <p:pic>
            <p:nvPicPr>
              <p:cNvPr id="6" name="Graphic 5" descr="Books">
                <a:extLst>
                  <a:ext uri="{FF2B5EF4-FFF2-40B4-BE49-F238E27FC236}">
                    <a16:creationId xmlns:a16="http://schemas.microsoft.com/office/drawing/2014/main" id="{4D3CCAB2-70D7-4881-BBA4-90A3621B95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821045" y="4834798"/>
                <a:ext cx="974690" cy="974690"/>
              </a:xfrm>
              <a:prstGeom prst="rect">
                <a:avLst/>
              </a:prstGeom>
            </p:spPr>
          </p:pic>
          <p:pic>
            <p:nvPicPr>
              <p:cNvPr id="7" name="Graphic 6" descr="Books">
                <a:extLst>
                  <a:ext uri="{FF2B5EF4-FFF2-40B4-BE49-F238E27FC236}">
                    <a16:creationId xmlns:a16="http://schemas.microsoft.com/office/drawing/2014/main" id="{CB0E5B14-ADB5-4175-BAB1-3A3BFF2678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202202" y="3699076"/>
                <a:ext cx="974690" cy="974690"/>
              </a:xfrm>
              <a:prstGeom prst="rect">
                <a:avLst/>
              </a:prstGeom>
            </p:spPr>
          </p:pic>
          <p:pic>
            <p:nvPicPr>
              <p:cNvPr id="8" name="Graphic 7" descr="Books">
                <a:extLst>
                  <a:ext uri="{FF2B5EF4-FFF2-40B4-BE49-F238E27FC236}">
                    <a16:creationId xmlns:a16="http://schemas.microsoft.com/office/drawing/2014/main" id="{D94F91AB-364F-4D70-9A22-C2193195E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829471" y="3699076"/>
                <a:ext cx="974690" cy="974690"/>
              </a:xfrm>
              <a:prstGeom prst="rect">
                <a:avLst/>
              </a:prstGeom>
            </p:spPr>
          </p:pic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78F27B-86ED-4BEB-B573-A3F8D99C8221}"/>
                </a:ext>
              </a:extLst>
            </p:cNvPr>
            <p:cNvSpPr/>
            <p:nvPr/>
          </p:nvSpPr>
          <p:spPr>
            <a:xfrm>
              <a:off x="9123219" y="3557710"/>
              <a:ext cx="2743885" cy="2251778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Register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A76C457-27AF-4E77-9EF7-C96D555384C9}"/>
              </a:ext>
            </a:extLst>
          </p:cNvPr>
          <p:cNvGrpSpPr/>
          <p:nvPr/>
        </p:nvGrpSpPr>
        <p:grpSpPr>
          <a:xfrm>
            <a:off x="8829703" y="431169"/>
            <a:ext cx="1287532" cy="2450832"/>
            <a:chOff x="8829703" y="431169"/>
            <a:chExt cx="1287532" cy="2450832"/>
          </a:xfrm>
        </p:grpSpPr>
        <p:pic>
          <p:nvPicPr>
            <p:cNvPr id="9" name="Writer" descr="Laptop">
              <a:extLst>
                <a:ext uri="{FF2B5EF4-FFF2-40B4-BE49-F238E27FC236}">
                  <a16:creationId xmlns:a16="http://schemas.microsoft.com/office/drawing/2014/main" id="{A0480ED9-B1BA-4345-979C-1173FC710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919910" y="431169"/>
              <a:ext cx="1107119" cy="1107119"/>
            </a:xfrm>
            <a:prstGeom prst="rect">
              <a:avLst/>
            </a:prstGeom>
          </p:spPr>
        </p:pic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890C9F4-FDE0-4EA0-892F-5C752DD924CD}"/>
                </a:ext>
              </a:extLst>
            </p:cNvPr>
            <p:cNvCxnSpPr>
              <a:cxnSpLocks/>
            </p:cNvCxnSpPr>
            <p:nvPr/>
          </p:nvCxnSpPr>
          <p:spPr>
            <a:xfrm>
              <a:off x="9473469" y="2033474"/>
              <a:ext cx="0" cy="84852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B0E97DE-AFE8-4802-8098-86B0DECB8F0B}"/>
                </a:ext>
              </a:extLst>
            </p:cNvPr>
            <p:cNvSpPr txBox="1"/>
            <p:nvPr/>
          </p:nvSpPr>
          <p:spPr>
            <a:xfrm>
              <a:off x="8829703" y="1640872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WRITE(v)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B9A20EE-C871-4FCB-B036-A30D85FA3DEA}"/>
              </a:ext>
            </a:extLst>
          </p:cNvPr>
          <p:cNvGrpSpPr/>
          <p:nvPr/>
        </p:nvGrpSpPr>
        <p:grpSpPr>
          <a:xfrm>
            <a:off x="10195112" y="278769"/>
            <a:ext cx="1411919" cy="2603232"/>
            <a:chOff x="10195112" y="278769"/>
            <a:chExt cx="1411919" cy="2603232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FF3BC98-3398-4FD9-94E7-63C7BB62D02A}"/>
                </a:ext>
              </a:extLst>
            </p:cNvPr>
            <p:cNvCxnSpPr>
              <a:cxnSpLocks/>
            </p:cNvCxnSpPr>
            <p:nvPr/>
          </p:nvCxnSpPr>
          <p:spPr>
            <a:xfrm>
              <a:off x="10901071" y="2033474"/>
              <a:ext cx="0" cy="84852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Readers">
              <a:extLst>
                <a:ext uri="{FF2B5EF4-FFF2-40B4-BE49-F238E27FC236}">
                  <a16:creationId xmlns:a16="http://schemas.microsoft.com/office/drawing/2014/main" id="{2D18A9E8-78AB-4BFA-AE09-3FD1FEFCA7A4}"/>
                </a:ext>
              </a:extLst>
            </p:cNvPr>
            <p:cNvGrpSpPr/>
            <p:nvPr/>
          </p:nvGrpSpPr>
          <p:grpSpPr>
            <a:xfrm>
              <a:off x="10195112" y="278769"/>
              <a:ext cx="1411919" cy="1411919"/>
              <a:chOff x="9305338" y="985241"/>
              <a:chExt cx="1411919" cy="1411919"/>
            </a:xfrm>
          </p:grpSpPr>
          <p:pic>
            <p:nvPicPr>
              <p:cNvPr id="33" name="Graphic 32" descr="Laptop">
                <a:extLst>
                  <a:ext uri="{FF2B5EF4-FFF2-40B4-BE49-F238E27FC236}">
                    <a16:creationId xmlns:a16="http://schemas.microsoft.com/office/drawing/2014/main" id="{93882EF4-5F56-4FB2-8EE4-4124F736B8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305338" y="985241"/>
                <a:ext cx="1107119" cy="1107119"/>
              </a:xfrm>
              <a:prstGeom prst="rect">
                <a:avLst/>
              </a:prstGeom>
            </p:spPr>
          </p:pic>
          <p:pic>
            <p:nvPicPr>
              <p:cNvPr id="34" name="Graphic 33" descr="Laptop">
                <a:extLst>
                  <a:ext uri="{FF2B5EF4-FFF2-40B4-BE49-F238E27FC236}">
                    <a16:creationId xmlns:a16="http://schemas.microsoft.com/office/drawing/2014/main" id="{5DE719A8-718E-4684-80D6-65B2005062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457738" y="1137641"/>
                <a:ext cx="1107119" cy="1107119"/>
              </a:xfrm>
              <a:prstGeom prst="rect">
                <a:avLst/>
              </a:prstGeom>
            </p:spPr>
          </p:pic>
          <p:pic>
            <p:nvPicPr>
              <p:cNvPr id="35" name="Graphic 34" descr="Laptop">
                <a:extLst>
                  <a:ext uri="{FF2B5EF4-FFF2-40B4-BE49-F238E27FC236}">
                    <a16:creationId xmlns:a16="http://schemas.microsoft.com/office/drawing/2014/main" id="{64259868-C473-4F27-A92D-C2ADAEACD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9610138" y="1290041"/>
                <a:ext cx="1107119" cy="1107119"/>
              </a:xfrm>
              <a:prstGeom prst="rect">
                <a:avLst/>
              </a:prstGeom>
            </p:spPr>
          </p:pic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0411A3F-A79B-4E1C-BD4C-DD28001AFC2C}"/>
                </a:ext>
              </a:extLst>
            </p:cNvPr>
            <p:cNvSpPr txBox="1"/>
            <p:nvPr/>
          </p:nvSpPr>
          <p:spPr>
            <a:xfrm>
              <a:off x="10395164" y="1640872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READ()</a:t>
              </a:r>
            </a:p>
          </p:txBody>
        </p:sp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87170189-73D3-47BE-A6C1-44788EA4469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39973" y="3188200"/>
            <a:ext cx="1107119" cy="1107119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C5FFA23C-63CB-482E-A93D-A0F69730A66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30977" y="3188200"/>
            <a:ext cx="1107119" cy="11071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6FD73-9FD0-4198-A5AA-0D964C05E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4</a:t>
            </a:fld>
            <a:endParaRPr lang="he-IL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4E437F4-CE4B-4003-AB45-CE579ECB488E}"/>
              </a:ext>
            </a:extLst>
          </p:cNvPr>
          <p:cNvSpPr/>
          <p:nvPr/>
        </p:nvSpPr>
        <p:spPr>
          <a:xfrm>
            <a:off x="102743" y="4246008"/>
            <a:ext cx="3781578" cy="7310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/>
              <a:t>Invisible Reader</a:t>
            </a:r>
          </a:p>
          <a:p>
            <a:pPr algn="ctr"/>
            <a:r>
              <a:rPr lang="en-US" sz="2100" dirty="0"/>
              <a:t>The writer doesn’t know it exists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0D6ABBB-81F8-4E1A-84D8-8A86CEE90328}"/>
              </a:ext>
            </a:extLst>
          </p:cNvPr>
          <p:cNvSpPr/>
          <p:nvPr/>
        </p:nvSpPr>
        <p:spPr>
          <a:xfrm>
            <a:off x="4131582" y="4246008"/>
            <a:ext cx="3305908" cy="7310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/>
              <a:t>Visible Reader</a:t>
            </a:r>
          </a:p>
          <a:p>
            <a:pPr algn="ctr"/>
            <a:r>
              <a:rPr lang="en-US" sz="2100" dirty="0"/>
              <a:t>The writer knows it exists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55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"/>
    </mc:Choice>
    <mc:Fallback xmlns="">
      <p:transition spd="slow" advTm="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2" grpId="0" animBg="1"/>
      <p:bldP spid="3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CE9EA-CED4-4741-A6C8-65518BC0A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concurrency?</a:t>
            </a:r>
          </a:p>
        </p:txBody>
      </p:sp>
      <p:pic>
        <p:nvPicPr>
          <p:cNvPr id="23" name="Graphic 22" descr="Laptop">
            <a:extLst>
              <a:ext uri="{FF2B5EF4-FFF2-40B4-BE49-F238E27FC236}">
                <a16:creationId xmlns:a16="http://schemas.microsoft.com/office/drawing/2014/main" id="{5DB03CCE-E550-40BF-9979-EA2FDABE4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8515" y="1015104"/>
            <a:ext cx="1962778" cy="1962778"/>
          </a:xfrm>
          <a:prstGeom prst="rect">
            <a:avLst/>
          </a:prstGeom>
        </p:spPr>
      </p:pic>
      <p:pic>
        <p:nvPicPr>
          <p:cNvPr id="15" name="Graphic 14" descr="Laptop">
            <a:extLst>
              <a:ext uri="{FF2B5EF4-FFF2-40B4-BE49-F238E27FC236}">
                <a16:creationId xmlns:a16="http://schemas.microsoft.com/office/drawing/2014/main" id="{84641EEC-8E9B-400E-ABB1-B321656DE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5734" y="1015104"/>
            <a:ext cx="1962778" cy="196277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05BA486-865C-4A85-814B-20B237411F4E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2209904" y="2977882"/>
            <a:ext cx="1620364" cy="1580689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41ED3BE0-D24F-1C4D-B269-FF928059A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C4B8FD-AB25-174B-8F3B-3CF40200F4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4CE4DA-9576-B940-97D9-F275A1DC58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368A0C5-5507-8F4A-8692-42AA07CD78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FC40BF2-DFAB-EF4D-A2D0-7919AAF14A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  <a:effectLst/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BE48D6F-9C5A-0B4F-94A3-5E945CF9997C}"/>
              </a:ext>
            </a:extLst>
          </p:cNvPr>
          <p:cNvSpPr/>
          <p:nvPr/>
        </p:nvSpPr>
        <p:spPr>
          <a:xfrm>
            <a:off x="1408337" y="5251205"/>
            <a:ext cx="587397" cy="58739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D9504CF-A6FD-6F4D-BBC0-8A22C96D2013}"/>
              </a:ext>
            </a:extLst>
          </p:cNvPr>
          <p:cNvSpPr/>
          <p:nvPr/>
        </p:nvSpPr>
        <p:spPr>
          <a:xfrm>
            <a:off x="3674069" y="5251205"/>
            <a:ext cx="587397" cy="58739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5617C5-E16E-BB4E-BC83-668C7A77C790}"/>
              </a:ext>
            </a:extLst>
          </p:cNvPr>
          <p:cNvSpPr/>
          <p:nvPr/>
        </p:nvSpPr>
        <p:spPr>
          <a:xfrm>
            <a:off x="5939801" y="5251205"/>
            <a:ext cx="587397" cy="58739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FFA1018-924C-5245-AAA9-734F4CB9BA1A}"/>
              </a:ext>
            </a:extLst>
          </p:cNvPr>
          <p:cNvSpPr/>
          <p:nvPr/>
        </p:nvSpPr>
        <p:spPr>
          <a:xfrm>
            <a:off x="8205533" y="5251205"/>
            <a:ext cx="587397" cy="58739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C2D0829-4A24-FD4A-ABA7-B59D0FA1F444}"/>
              </a:ext>
            </a:extLst>
          </p:cNvPr>
          <p:cNvSpPr/>
          <p:nvPr/>
        </p:nvSpPr>
        <p:spPr>
          <a:xfrm>
            <a:off x="10471265" y="5251205"/>
            <a:ext cx="587397" cy="58739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C0F1EEC-52CE-AC4D-A2F4-BC743DABA8AD}"/>
              </a:ext>
            </a:extLst>
          </p:cNvPr>
          <p:cNvSpPr/>
          <p:nvPr/>
        </p:nvSpPr>
        <p:spPr>
          <a:xfrm>
            <a:off x="8507644" y="126103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973467-D24F-4D7F-A53F-00846ED83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40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6810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CE9EA-CED4-4741-A6C8-65518BC0A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concurrency?</a:t>
            </a:r>
          </a:p>
        </p:txBody>
      </p:sp>
      <p:pic>
        <p:nvPicPr>
          <p:cNvPr id="23" name="Graphic 22" descr="Laptop">
            <a:extLst>
              <a:ext uri="{FF2B5EF4-FFF2-40B4-BE49-F238E27FC236}">
                <a16:creationId xmlns:a16="http://schemas.microsoft.com/office/drawing/2014/main" id="{5DB03CCE-E550-40BF-9979-EA2FDABE4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8515" y="1015104"/>
            <a:ext cx="1962778" cy="1962778"/>
          </a:xfrm>
          <a:prstGeom prst="rect">
            <a:avLst/>
          </a:prstGeom>
        </p:spPr>
      </p:pic>
      <p:pic>
        <p:nvPicPr>
          <p:cNvPr id="15" name="Graphic 14" descr="Laptop">
            <a:extLst>
              <a:ext uri="{FF2B5EF4-FFF2-40B4-BE49-F238E27FC236}">
                <a16:creationId xmlns:a16="http://schemas.microsoft.com/office/drawing/2014/main" id="{84641EEC-8E9B-400E-ABB1-B321656DE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5734" y="1015104"/>
            <a:ext cx="1962778" cy="19627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91654BB-B904-FD41-B391-5C2CED29A9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FD49EF-D55B-0043-960A-256AF7271A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9D3BAE-3C94-5D4A-924F-62E9C8DBA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EA4D097-C838-4141-8F22-85CCA20F82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F1A096C-E80D-8A41-8999-1CD92F2A29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  <a:effectLst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CFCA19C-781B-A342-8914-4828C41A2B46}"/>
              </a:ext>
            </a:extLst>
          </p:cNvPr>
          <p:cNvSpPr/>
          <p:nvPr/>
        </p:nvSpPr>
        <p:spPr>
          <a:xfrm>
            <a:off x="1408337" y="5251205"/>
            <a:ext cx="587397" cy="587397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E7FE02F-9EA0-F54F-A578-2424BF9F3395}"/>
              </a:ext>
            </a:extLst>
          </p:cNvPr>
          <p:cNvSpPr/>
          <p:nvPr/>
        </p:nvSpPr>
        <p:spPr>
          <a:xfrm>
            <a:off x="3674069" y="5251205"/>
            <a:ext cx="587397" cy="587397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98C37DC-C1D2-0C43-B709-759791AD8DDE}"/>
              </a:ext>
            </a:extLst>
          </p:cNvPr>
          <p:cNvSpPr/>
          <p:nvPr/>
        </p:nvSpPr>
        <p:spPr>
          <a:xfrm>
            <a:off x="5939801" y="5251205"/>
            <a:ext cx="587397" cy="587397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3E0E671-DAB8-4746-9FA1-84BE7A3C49FE}"/>
              </a:ext>
            </a:extLst>
          </p:cNvPr>
          <p:cNvSpPr/>
          <p:nvPr/>
        </p:nvSpPr>
        <p:spPr>
          <a:xfrm>
            <a:off x="8205533" y="5251205"/>
            <a:ext cx="587397" cy="587397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FB8FFA8-6440-854F-B138-5B1C82666592}"/>
              </a:ext>
            </a:extLst>
          </p:cNvPr>
          <p:cNvSpPr/>
          <p:nvPr/>
        </p:nvSpPr>
        <p:spPr>
          <a:xfrm>
            <a:off x="10471265" y="5251205"/>
            <a:ext cx="587397" cy="587397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625A008-B02C-CD4E-ABBE-6B41ED1E3BE7}"/>
              </a:ext>
            </a:extLst>
          </p:cNvPr>
          <p:cNvSpPr/>
          <p:nvPr/>
        </p:nvSpPr>
        <p:spPr>
          <a:xfrm>
            <a:off x="8507644" y="126103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955F9D-CD94-41CD-BFC3-6E2FBE93F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41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5556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"/>
    </mc:Choice>
    <mc:Fallback xmlns="">
      <p:transition spd="slow" advTm="282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CE9EA-CED4-4741-A6C8-65518BC0A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concurrency?</a:t>
            </a:r>
          </a:p>
        </p:txBody>
      </p:sp>
      <p:pic>
        <p:nvPicPr>
          <p:cNvPr id="23" name="Graphic 22" descr="Laptop">
            <a:extLst>
              <a:ext uri="{FF2B5EF4-FFF2-40B4-BE49-F238E27FC236}">
                <a16:creationId xmlns:a16="http://schemas.microsoft.com/office/drawing/2014/main" id="{5DB03CCE-E550-40BF-9979-EA2FDABE4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8515" y="1015104"/>
            <a:ext cx="1962778" cy="1962778"/>
          </a:xfrm>
          <a:prstGeom prst="rect">
            <a:avLst/>
          </a:prstGeom>
        </p:spPr>
      </p:pic>
      <p:pic>
        <p:nvPicPr>
          <p:cNvPr id="15" name="Graphic 14" descr="Laptop">
            <a:extLst>
              <a:ext uri="{FF2B5EF4-FFF2-40B4-BE49-F238E27FC236}">
                <a16:creationId xmlns:a16="http://schemas.microsoft.com/office/drawing/2014/main" id="{84641EEC-8E9B-400E-ABB1-B321656DE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5734" y="1015104"/>
            <a:ext cx="1962778" cy="196277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7B959F-95AF-418A-811B-2A9983E0EC88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3830268" y="2977882"/>
            <a:ext cx="6376855" cy="1580689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BC8C3CB0-565B-D942-A84A-AA64102C9F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25EF81-9906-C746-A263-66BA37C47C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BE65379-1B10-BD45-BECE-A4A89B5CC9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06699F8-4EA8-184C-91D1-70C9E64870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FE35D9-6057-1541-912D-DA615F2243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  <a:effectLst/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5245FE5-4308-4B4F-924A-050E3E763B79}"/>
              </a:ext>
            </a:extLst>
          </p:cNvPr>
          <p:cNvSpPr/>
          <p:nvPr/>
        </p:nvSpPr>
        <p:spPr>
          <a:xfrm>
            <a:off x="1408337" y="5251205"/>
            <a:ext cx="587397" cy="587397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7DCFC12-E6DA-8F45-94E5-30C638FCEC21}"/>
              </a:ext>
            </a:extLst>
          </p:cNvPr>
          <p:cNvSpPr/>
          <p:nvPr/>
        </p:nvSpPr>
        <p:spPr>
          <a:xfrm>
            <a:off x="3674069" y="5251205"/>
            <a:ext cx="587397" cy="587397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BE3BD58-0BCE-3443-B21B-A3D6830074C8}"/>
              </a:ext>
            </a:extLst>
          </p:cNvPr>
          <p:cNvSpPr/>
          <p:nvPr/>
        </p:nvSpPr>
        <p:spPr>
          <a:xfrm>
            <a:off x="5939801" y="5251205"/>
            <a:ext cx="587397" cy="587397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A5A65C1-CDAA-1043-9308-DA9C10CDF3BF}"/>
              </a:ext>
            </a:extLst>
          </p:cNvPr>
          <p:cNvSpPr/>
          <p:nvPr/>
        </p:nvSpPr>
        <p:spPr>
          <a:xfrm>
            <a:off x="8205533" y="5251205"/>
            <a:ext cx="587397" cy="587397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EC35BD9-3D54-BF48-BFD1-DA6073BC8FAF}"/>
              </a:ext>
            </a:extLst>
          </p:cNvPr>
          <p:cNvSpPr/>
          <p:nvPr/>
        </p:nvSpPr>
        <p:spPr>
          <a:xfrm>
            <a:off x="10471265" y="5251205"/>
            <a:ext cx="587397" cy="587397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83A34C4-5427-064C-99A5-5598F1766E40}"/>
              </a:ext>
            </a:extLst>
          </p:cNvPr>
          <p:cNvSpPr/>
          <p:nvPr/>
        </p:nvSpPr>
        <p:spPr>
          <a:xfrm>
            <a:off x="8507644" y="126103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C4B3F0-C0D4-4DA8-81D0-E6FA1A1E6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42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8898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"/>
    </mc:Choice>
    <mc:Fallback xmlns="">
      <p:transition spd="slow" advTm="24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CE9EA-CED4-4741-A6C8-65518BC0A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concurrency?</a:t>
            </a:r>
          </a:p>
        </p:txBody>
      </p:sp>
      <p:pic>
        <p:nvPicPr>
          <p:cNvPr id="23" name="Graphic 22" descr="Laptop">
            <a:extLst>
              <a:ext uri="{FF2B5EF4-FFF2-40B4-BE49-F238E27FC236}">
                <a16:creationId xmlns:a16="http://schemas.microsoft.com/office/drawing/2014/main" id="{5DB03CCE-E550-40BF-9979-EA2FDABE4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8515" y="1015104"/>
            <a:ext cx="1962778" cy="1962778"/>
          </a:xfrm>
          <a:prstGeom prst="rect">
            <a:avLst/>
          </a:prstGeom>
        </p:spPr>
      </p:pic>
      <p:pic>
        <p:nvPicPr>
          <p:cNvPr id="15" name="Graphic 14" descr="Laptop">
            <a:extLst>
              <a:ext uri="{FF2B5EF4-FFF2-40B4-BE49-F238E27FC236}">
                <a16:creationId xmlns:a16="http://schemas.microsoft.com/office/drawing/2014/main" id="{84641EEC-8E9B-400E-ABB1-B321656DE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5734" y="1015104"/>
            <a:ext cx="1962778" cy="19627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BC0FDF-AF28-4140-BB4D-A63897BD23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8497F43-DAFF-AD42-B583-BF3D553D0E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0CEDE1-D7AA-3349-9A47-1322772317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D713CCF-AC95-714C-934F-EFC313BE9B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D1A84E1-8C36-D948-AACC-3CED33D25C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  <a:effectLst/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0EE6A00-3E7F-244C-940E-158EFF87A666}"/>
              </a:ext>
            </a:extLst>
          </p:cNvPr>
          <p:cNvSpPr/>
          <p:nvPr/>
        </p:nvSpPr>
        <p:spPr>
          <a:xfrm>
            <a:off x="1408337" y="5251205"/>
            <a:ext cx="587397" cy="58739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8D8A652-B203-9C43-ACA3-5AAACB4BDAA4}"/>
              </a:ext>
            </a:extLst>
          </p:cNvPr>
          <p:cNvSpPr/>
          <p:nvPr/>
        </p:nvSpPr>
        <p:spPr>
          <a:xfrm>
            <a:off x="3674069" y="5251205"/>
            <a:ext cx="587397" cy="58739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CA7BBC-715E-E142-91DA-57F45DA2D7DC}"/>
              </a:ext>
            </a:extLst>
          </p:cNvPr>
          <p:cNvSpPr/>
          <p:nvPr/>
        </p:nvSpPr>
        <p:spPr>
          <a:xfrm>
            <a:off x="5939801" y="5251205"/>
            <a:ext cx="587397" cy="58739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344416E-130B-C545-85D4-B3DD5E44800B}"/>
              </a:ext>
            </a:extLst>
          </p:cNvPr>
          <p:cNvSpPr/>
          <p:nvPr/>
        </p:nvSpPr>
        <p:spPr>
          <a:xfrm>
            <a:off x="8205533" y="5251205"/>
            <a:ext cx="587397" cy="58739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5165407-99DE-4F48-A287-72B38A98656B}"/>
              </a:ext>
            </a:extLst>
          </p:cNvPr>
          <p:cNvSpPr/>
          <p:nvPr/>
        </p:nvSpPr>
        <p:spPr>
          <a:xfrm>
            <a:off x="10471265" y="5251205"/>
            <a:ext cx="587397" cy="58739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8812749-F92B-2443-BAEF-9F7B61F74EEA}"/>
              </a:ext>
            </a:extLst>
          </p:cNvPr>
          <p:cNvSpPr/>
          <p:nvPr/>
        </p:nvSpPr>
        <p:spPr>
          <a:xfrm>
            <a:off x="8507644" y="126103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0C83B11-80E9-5D4C-9EDD-D1347252359E}"/>
              </a:ext>
            </a:extLst>
          </p:cNvPr>
          <p:cNvSpPr/>
          <p:nvPr/>
        </p:nvSpPr>
        <p:spPr>
          <a:xfrm>
            <a:off x="8507644" y="1996493"/>
            <a:ext cx="587397" cy="587397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762966-D4AD-4106-B04B-781B9CE2C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43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1069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CE9EA-CED4-4741-A6C8-65518BC0A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concurrency?</a:t>
            </a:r>
          </a:p>
        </p:txBody>
      </p:sp>
      <p:pic>
        <p:nvPicPr>
          <p:cNvPr id="23" name="Graphic 22" descr="Laptop">
            <a:extLst>
              <a:ext uri="{FF2B5EF4-FFF2-40B4-BE49-F238E27FC236}">
                <a16:creationId xmlns:a16="http://schemas.microsoft.com/office/drawing/2014/main" id="{5DB03CCE-E550-40BF-9979-EA2FDABE4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8515" y="1015104"/>
            <a:ext cx="1962778" cy="1962778"/>
          </a:xfrm>
          <a:prstGeom prst="rect">
            <a:avLst/>
          </a:prstGeom>
        </p:spPr>
      </p:pic>
      <p:pic>
        <p:nvPicPr>
          <p:cNvPr id="15" name="Graphic 14" descr="Laptop">
            <a:extLst>
              <a:ext uri="{FF2B5EF4-FFF2-40B4-BE49-F238E27FC236}">
                <a16:creationId xmlns:a16="http://schemas.microsoft.com/office/drawing/2014/main" id="{84641EEC-8E9B-400E-ABB1-B321656DE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5734" y="1015104"/>
            <a:ext cx="1962778" cy="196277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F153AB2-3413-4CF6-B2AE-5E94E4DAB639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1564535" y="2977882"/>
            <a:ext cx="645369" cy="1573526"/>
          </a:xfrm>
          <a:prstGeom prst="straightConnector1">
            <a:avLst/>
          </a:prstGeom>
          <a:ln w="57150">
            <a:solidFill>
              <a:schemeClr val="accent6"/>
            </a:solidFill>
            <a:headEnd type="oval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A47A96FB-0454-0A4F-A806-A97AD5FC63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B6B36D-C6B9-FA42-8D9D-10EE8732F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00242C-63D1-BE41-AB18-74B0CBF6D2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63C1D4-1BB0-3748-9CCA-DF6B7969F6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E440D45-A8EA-F342-B9A4-3A644A419A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  <a:effectLst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D20EB34-ED1F-8747-A060-026B04686719}"/>
              </a:ext>
            </a:extLst>
          </p:cNvPr>
          <p:cNvSpPr/>
          <p:nvPr/>
        </p:nvSpPr>
        <p:spPr>
          <a:xfrm>
            <a:off x="1408337" y="5251205"/>
            <a:ext cx="587397" cy="587397"/>
          </a:xfrm>
          <a:prstGeom prst="ellipse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8547CFE-7C03-FB49-8F97-7C0F91F2AB09}"/>
              </a:ext>
            </a:extLst>
          </p:cNvPr>
          <p:cNvSpPr/>
          <p:nvPr/>
        </p:nvSpPr>
        <p:spPr>
          <a:xfrm>
            <a:off x="3674069" y="5251205"/>
            <a:ext cx="587397" cy="587397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C4DA819-FD58-B64C-9E6E-36A1D1718ACC}"/>
              </a:ext>
            </a:extLst>
          </p:cNvPr>
          <p:cNvSpPr/>
          <p:nvPr/>
        </p:nvSpPr>
        <p:spPr>
          <a:xfrm>
            <a:off x="5939801" y="5251205"/>
            <a:ext cx="587397" cy="587397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258DD9E-6C20-5A4E-BCFD-B94CD98777AD}"/>
              </a:ext>
            </a:extLst>
          </p:cNvPr>
          <p:cNvSpPr/>
          <p:nvPr/>
        </p:nvSpPr>
        <p:spPr>
          <a:xfrm>
            <a:off x="8205533" y="5251205"/>
            <a:ext cx="587397" cy="587397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B6E676D-7540-1547-88C1-F9EC5AF2E3EC}"/>
              </a:ext>
            </a:extLst>
          </p:cNvPr>
          <p:cNvSpPr/>
          <p:nvPr/>
        </p:nvSpPr>
        <p:spPr>
          <a:xfrm>
            <a:off x="10471265" y="5251205"/>
            <a:ext cx="587397" cy="587397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B282F76-6C55-4F40-BCBA-6359F627F046}"/>
              </a:ext>
            </a:extLst>
          </p:cNvPr>
          <p:cNvSpPr/>
          <p:nvPr/>
        </p:nvSpPr>
        <p:spPr>
          <a:xfrm>
            <a:off x="8507644" y="126103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D29F53E-FEE7-5B4A-8ECD-9F993C0BBF98}"/>
              </a:ext>
            </a:extLst>
          </p:cNvPr>
          <p:cNvSpPr/>
          <p:nvPr/>
        </p:nvSpPr>
        <p:spPr>
          <a:xfrm>
            <a:off x="8507644" y="1996493"/>
            <a:ext cx="587397" cy="587397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49874C-2A40-4CD5-98ED-E8F1C1B42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44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9817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"/>
    </mc:Choice>
    <mc:Fallback xmlns="">
      <p:transition spd="slow" advTm="8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CE9EA-CED4-4741-A6C8-65518BC0A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concurrency?</a:t>
            </a:r>
          </a:p>
        </p:txBody>
      </p:sp>
      <p:pic>
        <p:nvPicPr>
          <p:cNvPr id="23" name="Graphic 22" descr="Laptop">
            <a:extLst>
              <a:ext uri="{FF2B5EF4-FFF2-40B4-BE49-F238E27FC236}">
                <a16:creationId xmlns:a16="http://schemas.microsoft.com/office/drawing/2014/main" id="{5DB03CCE-E550-40BF-9979-EA2FDABE4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8515" y="1015104"/>
            <a:ext cx="1962778" cy="1962778"/>
          </a:xfrm>
          <a:prstGeom prst="rect">
            <a:avLst/>
          </a:prstGeom>
        </p:spPr>
      </p:pic>
      <p:pic>
        <p:nvPicPr>
          <p:cNvPr id="15" name="Graphic 14" descr="Laptop">
            <a:extLst>
              <a:ext uri="{FF2B5EF4-FFF2-40B4-BE49-F238E27FC236}">
                <a16:creationId xmlns:a16="http://schemas.microsoft.com/office/drawing/2014/main" id="{84641EEC-8E9B-400E-ABB1-B321656DE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5734" y="1015104"/>
            <a:ext cx="1962778" cy="19627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C6BA39-7CE9-9D4D-A893-939D94DBCE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0B83CC0-730C-1A4E-91FA-2E6E40CFEF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049F6D-FE7C-F448-BBC7-BF8E7C672F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C859D44-9A20-A540-93E3-0E4E9CEF31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81105C5-F6BC-1543-99C7-F9A0CDD3A8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  <a:effectLst/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F18DB44-3550-B140-B085-68B37680FDBC}"/>
              </a:ext>
            </a:extLst>
          </p:cNvPr>
          <p:cNvSpPr/>
          <p:nvPr/>
        </p:nvSpPr>
        <p:spPr>
          <a:xfrm>
            <a:off x="1408337" y="5251205"/>
            <a:ext cx="587397" cy="587397"/>
          </a:xfrm>
          <a:prstGeom prst="ellipse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5E50865-EAF6-3249-B385-ADD5C86B0DA6}"/>
              </a:ext>
            </a:extLst>
          </p:cNvPr>
          <p:cNvSpPr/>
          <p:nvPr/>
        </p:nvSpPr>
        <p:spPr>
          <a:xfrm>
            <a:off x="3674069" y="5251205"/>
            <a:ext cx="587397" cy="587397"/>
          </a:xfrm>
          <a:prstGeom prst="ellipse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8704CB5-6C6E-264C-87DD-B07E59AF159A}"/>
              </a:ext>
            </a:extLst>
          </p:cNvPr>
          <p:cNvSpPr/>
          <p:nvPr/>
        </p:nvSpPr>
        <p:spPr>
          <a:xfrm>
            <a:off x="5939801" y="5251205"/>
            <a:ext cx="587397" cy="587397"/>
          </a:xfrm>
          <a:prstGeom prst="ellipse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7837B05-3EB3-2F4F-AFBA-E9361635693D}"/>
              </a:ext>
            </a:extLst>
          </p:cNvPr>
          <p:cNvSpPr/>
          <p:nvPr/>
        </p:nvSpPr>
        <p:spPr>
          <a:xfrm>
            <a:off x="8205533" y="5251205"/>
            <a:ext cx="587397" cy="587397"/>
          </a:xfrm>
          <a:prstGeom prst="ellipse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FFDF314-A9E7-7242-9F38-C540AF32C4AF}"/>
              </a:ext>
            </a:extLst>
          </p:cNvPr>
          <p:cNvSpPr/>
          <p:nvPr/>
        </p:nvSpPr>
        <p:spPr>
          <a:xfrm>
            <a:off x="10471265" y="5251205"/>
            <a:ext cx="587397" cy="587397"/>
          </a:xfrm>
          <a:prstGeom prst="ellipse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6AD94E6-AC3E-AE4B-A573-1142A67D0C1B}"/>
              </a:ext>
            </a:extLst>
          </p:cNvPr>
          <p:cNvSpPr/>
          <p:nvPr/>
        </p:nvSpPr>
        <p:spPr>
          <a:xfrm>
            <a:off x="8507644" y="126103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2603AA3-D964-1C4A-886D-8A7DFD35E7CD}"/>
              </a:ext>
            </a:extLst>
          </p:cNvPr>
          <p:cNvSpPr/>
          <p:nvPr/>
        </p:nvSpPr>
        <p:spPr>
          <a:xfrm>
            <a:off x="8507644" y="1996493"/>
            <a:ext cx="587397" cy="587397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B7DA0A-627C-4B3F-86BF-3E996FFE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45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4176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"/>
    </mc:Choice>
    <mc:Fallback xmlns="">
      <p:transition spd="slow" advTm="9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CE9EA-CED4-4741-A6C8-65518BC0A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concurrency?</a:t>
            </a:r>
          </a:p>
        </p:txBody>
      </p:sp>
      <p:pic>
        <p:nvPicPr>
          <p:cNvPr id="23" name="Graphic 22" descr="Laptop">
            <a:extLst>
              <a:ext uri="{FF2B5EF4-FFF2-40B4-BE49-F238E27FC236}">
                <a16:creationId xmlns:a16="http://schemas.microsoft.com/office/drawing/2014/main" id="{5DB03CCE-E550-40BF-9979-EA2FDABE4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8515" y="1015104"/>
            <a:ext cx="1962778" cy="1962778"/>
          </a:xfrm>
          <a:prstGeom prst="rect">
            <a:avLst/>
          </a:prstGeom>
        </p:spPr>
      </p:pic>
      <p:pic>
        <p:nvPicPr>
          <p:cNvPr id="15" name="Graphic 14" descr="Laptop">
            <a:extLst>
              <a:ext uri="{FF2B5EF4-FFF2-40B4-BE49-F238E27FC236}">
                <a16:creationId xmlns:a16="http://schemas.microsoft.com/office/drawing/2014/main" id="{84641EEC-8E9B-400E-ABB1-B321656DE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5734" y="1015104"/>
            <a:ext cx="1962778" cy="196277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1FD5B1A-6DE4-411D-9363-6556ADF7DB3B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6096001" y="2977882"/>
            <a:ext cx="4111122" cy="1567100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4EC6C4EB-96B7-834E-93BA-EB0B4D711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F929C1A-99C6-6F4E-99BD-6BC9FF6939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C7D0F7A-68CE-3243-B9AA-F1F5B50299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445643F-0CD0-224E-A309-B7305899A2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9DCBF1-5929-8C48-A44A-2662862E89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  <a:effectLst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7897FA2-F190-7741-9A3D-4ECA4187CD64}"/>
              </a:ext>
            </a:extLst>
          </p:cNvPr>
          <p:cNvSpPr/>
          <p:nvPr/>
        </p:nvSpPr>
        <p:spPr>
          <a:xfrm>
            <a:off x="1408337" y="5251205"/>
            <a:ext cx="587397" cy="587397"/>
          </a:xfrm>
          <a:prstGeom prst="ellipse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F7CB29F-30D1-884F-9BBB-995634464AE3}"/>
              </a:ext>
            </a:extLst>
          </p:cNvPr>
          <p:cNvSpPr/>
          <p:nvPr/>
        </p:nvSpPr>
        <p:spPr>
          <a:xfrm>
            <a:off x="3674069" y="5251205"/>
            <a:ext cx="587397" cy="587397"/>
          </a:xfrm>
          <a:prstGeom prst="ellipse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C0BEAF4-F313-8445-99C7-939A22360088}"/>
              </a:ext>
            </a:extLst>
          </p:cNvPr>
          <p:cNvSpPr/>
          <p:nvPr/>
        </p:nvSpPr>
        <p:spPr>
          <a:xfrm>
            <a:off x="5939801" y="5251205"/>
            <a:ext cx="587397" cy="587397"/>
          </a:xfrm>
          <a:prstGeom prst="ellipse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C1ED91A-167D-284C-9088-6D9D3931FA1D}"/>
              </a:ext>
            </a:extLst>
          </p:cNvPr>
          <p:cNvSpPr/>
          <p:nvPr/>
        </p:nvSpPr>
        <p:spPr>
          <a:xfrm>
            <a:off x="8205533" y="5251205"/>
            <a:ext cx="587397" cy="587397"/>
          </a:xfrm>
          <a:prstGeom prst="ellipse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E517781-BCEF-2243-98EB-27D6E1D35A04}"/>
              </a:ext>
            </a:extLst>
          </p:cNvPr>
          <p:cNvSpPr/>
          <p:nvPr/>
        </p:nvSpPr>
        <p:spPr>
          <a:xfrm>
            <a:off x="10471265" y="5251205"/>
            <a:ext cx="587397" cy="587397"/>
          </a:xfrm>
          <a:prstGeom prst="ellipse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1790693-4A3C-DF46-A038-E22B0ABE8EAB}"/>
              </a:ext>
            </a:extLst>
          </p:cNvPr>
          <p:cNvSpPr/>
          <p:nvPr/>
        </p:nvSpPr>
        <p:spPr>
          <a:xfrm>
            <a:off x="8507644" y="126103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CB949C3-D3EF-8448-8401-29E74B06D603}"/>
              </a:ext>
            </a:extLst>
          </p:cNvPr>
          <p:cNvSpPr/>
          <p:nvPr/>
        </p:nvSpPr>
        <p:spPr>
          <a:xfrm>
            <a:off x="8507644" y="1996493"/>
            <a:ext cx="587397" cy="587397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96D318-8C69-48DF-AAE4-F1C43BC43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46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0836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"/>
    </mc:Choice>
    <mc:Fallback xmlns="">
      <p:transition spd="slow" advTm="9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CE9EA-CED4-4741-A6C8-65518BC0A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concurrency?</a:t>
            </a:r>
          </a:p>
        </p:txBody>
      </p:sp>
      <p:pic>
        <p:nvPicPr>
          <p:cNvPr id="23" name="Graphic 22" descr="Laptop">
            <a:extLst>
              <a:ext uri="{FF2B5EF4-FFF2-40B4-BE49-F238E27FC236}">
                <a16:creationId xmlns:a16="http://schemas.microsoft.com/office/drawing/2014/main" id="{5DB03CCE-E550-40BF-9979-EA2FDABE4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8515" y="1015104"/>
            <a:ext cx="1962778" cy="1962778"/>
          </a:xfrm>
          <a:prstGeom prst="rect">
            <a:avLst/>
          </a:prstGeom>
        </p:spPr>
      </p:pic>
      <p:pic>
        <p:nvPicPr>
          <p:cNvPr id="15" name="Graphic 14" descr="Laptop">
            <a:extLst>
              <a:ext uri="{FF2B5EF4-FFF2-40B4-BE49-F238E27FC236}">
                <a16:creationId xmlns:a16="http://schemas.microsoft.com/office/drawing/2014/main" id="{84641EEC-8E9B-400E-ABB1-B321656DE4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25734" y="1015104"/>
            <a:ext cx="1962778" cy="19627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D0EC77E-7979-1F41-B647-7AAA034F91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E70A206-F20F-4E42-B386-78565C3336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8DACFE-C0B4-FF40-B35E-4EDE9F2549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4086FA3-3476-7442-AD37-C9DA0DC482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  <a:effectLst/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147383A-2AB2-EE4D-9524-813133463A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  <a:effectLst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A59E298-1CBE-A84E-82C0-CF0415AD6C47}"/>
              </a:ext>
            </a:extLst>
          </p:cNvPr>
          <p:cNvSpPr/>
          <p:nvPr/>
        </p:nvSpPr>
        <p:spPr>
          <a:xfrm>
            <a:off x="1408337" y="5251205"/>
            <a:ext cx="587397" cy="587397"/>
          </a:xfrm>
          <a:prstGeom prst="ellipse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C6632A1-EC2F-9047-B949-DC1F2DE48B67}"/>
              </a:ext>
            </a:extLst>
          </p:cNvPr>
          <p:cNvSpPr/>
          <p:nvPr/>
        </p:nvSpPr>
        <p:spPr>
          <a:xfrm>
            <a:off x="3674069" y="5251205"/>
            <a:ext cx="587397" cy="587397"/>
          </a:xfrm>
          <a:prstGeom prst="ellipse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9463061-3AC5-9E43-8760-F8F17CEB3DA4}"/>
              </a:ext>
            </a:extLst>
          </p:cNvPr>
          <p:cNvSpPr/>
          <p:nvPr/>
        </p:nvSpPr>
        <p:spPr>
          <a:xfrm>
            <a:off x="5939801" y="5251205"/>
            <a:ext cx="587397" cy="587397"/>
          </a:xfrm>
          <a:prstGeom prst="ellipse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C67EB2E-E33E-DB45-B2CB-77F12D40136C}"/>
              </a:ext>
            </a:extLst>
          </p:cNvPr>
          <p:cNvSpPr/>
          <p:nvPr/>
        </p:nvSpPr>
        <p:spPr>
          <a:xfrm>
            <a:off x="8205533" y="5251205"/>
            <a:ext cx="587397" cy="587397"/>
          </a:xfrm>
          <a:prstGeom prst="ellipse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1842977-9997-C047-A962-D6F1A76CF009}"/>
              </a:ext>
            </a:extLst>
          </p:cNvPr>
          <p:cNvSpPr/>
          <p:nvPr/>
        </p:nvSpPr>
        <p:spPr>
          <a:xfrm>
            <a:off x="10471265" y="5251205"/>
            <a:ext cx="587397" cy="587397"/>
          </a:xfrm>
          <a:prstGeom prst="ellipse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E32412C-F98C-234F-A9D2-5F1A78BD64A3}"/>
              </a:ext>
            </a:extLst>
          </p:cNvPr>
          <p:cNvSpPr/>
          <p:nvPr/>
        </p:nvSpPr>
        <p:spPr>
          <a:xfrm>
            <a:off x="8507644" y="126103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56CA1BA-743C-7F4C-9916-FA0551F0FF73}"/>
              </a:ext>
            </a:extLst>
          </p:cNvPr>
          <p:cNvSpPr/>
          <p:nvPr/>
        </p:nvSpPr>
        <p:spPr>
          <a:xfrm>
            <a:off x="8507644" y="1996493"/>
            <a:ext cx="587397" cy="587397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FAF5CCA-7193-EB42-A827-C45AF815C2A4}"/>
              </a:ext>
            </a:extLst>
          </p:cNvPr>
          <p:cNvSpPr/>
          <p:nvPr/>
        </p:nvSpPr>
        <p:spPr>
          <a:xfrm>
            <a:off x="8507644" y="2731951"/>
            <a:ext cx="587397" cy="587397"/>
          </a:xfrm>
          <a:prstGeom prst="ellipse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5A37CF-4311-41CE-985A-5504E1D38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47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6015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"/>
    </mc:Choice>
    <mc:Fallback xmlns="">
      <p:transition spd="slow" advTm="273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CE9EA-CED4-4741-A6C8-65518BC0A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concurrency?</a:t>
            </a:r>
          </a:p>
        </p:txBody>
      </p:sp>
      <p:pic>
        <p:nvPicPr>
          <p:cNvPr id="23" name="Graphic 22" descr="Laptop">
            <a:extLst>
              <a:ext uri="{FF2B5EF4-FFF2-40B4-BE49-F238E27FC236}">
                <a16:creationId xmlns:a16="http://schemas.microsoft.com/office/drawing/2014/main" id="{5DB03CCE-E550-40BF-9979-EA2FDABE4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8515" y="1015104"/>
            <a:ext cx="1962778" cy="1962778"/>
          </a:xfrm>
          <a:prstGeom prst="rect">
            <a:avLst/>
          </a:prstGeom>
        </p:spPr>
      </p:pic>
      <p:pic>
        <p:nvPicPr>
          <p:cNvPr id="15" name="Graphic 14" descr="Laptop">
            <a:extLst>
              <a:ext uri="{FF2B5EF4-FFF2-40B4-BE49-F238E27FC236}">
                <a16:creationId xmlns:a16="http://schemas.microsoft.com/office/drawing/2014/main" id="{84641EEC-8E9B-400E-ABB1-B321656DE4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25734" y="1015104"/>
            <a:ext cx="1962778" cy="1962778"/>
          </a:xfrm>
          <a:prstGeom prst="rect">
            <a:avLst/>
          </a:prstGeom>
        </p:spPr>
      </p:pic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F10E7F1C-59F5-4069-AEB3-65190B33CE2B}"/>
              </a:ext>
            </a:extLst>
          </p:cNvPr>
          <p:cNvSpPr/>
          <p:nvPr/>
        </p:nvSpPr>
        <p:spPr>
          <a:xfrm>
            <a:off x="9225734" y="5175964"/>
            <a:ext cx="1844433" cy="869937"/>
          </a:xfrm>
          <a:prstGeom prst="wedgeRectCallout">
            <a:avLst>
              <a:gd name="adj1" fmla="val 519"/>
              <a:gd name="adj2" fmla="val -304463"/>
            </a:avLst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return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???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D9FFA2E-60D5-CE4E-B28C-1D90466DD7E2}"/>
              </a:ext>
            </a:extLst>
          </p:cNvPr>
          <p:cNvSpPr/>
          <p:nvPr/>
        </p:nvSpPr>
        <p:spPr>
          <a:xfrm>
            <a:off x="8507644" y="126103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092C3B4-2C5A-2B4A-955E-93F22A01FD4A}"/>
              </a:ext>
            </a:extLst>
          </p:cNvPr>
          <p:cNvSpPr/>
          <p:nvPr/>
        </p:nvSpPr>
        <p:spPr>
          <a:xfrm>
            <a:off x="8507644" y="1996493"/>
            <a:ext cx="587397" cy="587397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A7D5133-FBD4-8A4B-81AE-47343C2174A3}"/>
              </a:ext>
            </a:extLst>
          </p:cNvPr>
          <p:cNvSpPr/>
          <p:nvPr/>
        </p:nvSpPr>
        <p:spPr>
          <a:xfrm>
            <a:off x="8507644" y="2731951"/>
            <a:ext cx="587397" cy="587397"/>
          </a:xfrm>
          <a:prstGeom prst="ellipse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D624E13-AE85-AB4A-AE0F-30C6B9A3084F}"/>
              </a:ext>
            </a:extLst>
          </p:cNvPr>
          <p:cNvSpPr/>
          <p:nvPr/>
        </p:nvSpPr>
        <p:spPr>
          <a:xfrm>
            <a:off x="8507643" y="3467409"/>
            <a:ext cx="587397" cy="587397"/>
          </a:xfrm>
          <a:prstGeom prst="ellipse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55C01D7-4EF6-D740-8DEC-8F1DC94030E1}"/>
              </a:ext>
            </a:extLst>
          </p:cNvPr>
          <p:cNvSpPr/>
          <p:nvPr/>
        </p:nvSpPr>
        <p:spPr>
          <a:xfrm>
            <a:off x="8507642" y="4202867"/>
            <a:ext cx="587397" cy="58739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LEGO, toy&#10;&#10;Description generated with high confidence">
            <a:extLst>
              <a:ext uri="{FF2B5EF4-FFF2-40B4-BE49-F238E27FC236}">
                <a16:creationId xmlns:a16="http://schemas.microsoft.com/office/drawing/2014/main" id="{B8F0544F-7E9B-4A2E-BF69-732BF3E546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12" y="3004326"/>
            <a:ext cx="4762500" cy="35718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4E4FE8-FB38-4BB6-A7ED-F343D6615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48</a:t>
            </a:fld>
            <a:endParaRPr lang="he-I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427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"/>
    </mc:Choice>
    <mc:Fallback xmlns="">
      <p:transition spd="slow" advTm="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95D2B-C154-49BF-BC0A-714F2E4AB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Erasure-coded storage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4E81D4-B94A-4DB6-A37C-E94C4F731D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-out-of-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coding example, without failures</a:t>
                </a:r>
              </a:p>
              <a:p>
                <a:r>
                  <a:rPr lang="en-US" dirty="0"/>
                  <a:t>e.g.,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4E81D4-B94A-4DB6-A37C-E94C4F731D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6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4DB5E4DF-BF9F-4F48-9327-C8822205C87E}"/>
              </a:ext>
            </a:extLst>
          </p:cNvPr>
          <p:cNvGrpSpPr/>
          <p:nvPr/>
        </p:nvGrpSpPr>
        <p:grpSpPr>
          <a:xfrm>
            <a:off x="416791" y="3221182"/>
            <a:ext cx="5058344" cy="1653740"/>
            <a:chOff x="416791" y="3221182"/>
            <a:chExt cx="5058344" cy="16537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70877F6-878E-4D3C-AF07-6DF81FA15051}"/>
                </a:ext>
              </a:extLst>
            </p:cNvPr>
            <p:cNvSpPr/>
            <p:nvPr/>
          </p:nvSpPr>
          <p:spPr>
            <a:xfrm>
              <a:off x="416791" y="3221182"/>
              <a:ext cx="997527" cy="9975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4816B20-5025-40AA-9F91-E2685BB26BB4}"/>
                </a:ext>
              </a:extLst>
            </p:cNvPr>
            <p:cNvGrpSpPr/>
            <p:nvPr/>
          </p:nvGrpSpPr>
          <p:grpSpPr>
            <a:xfrm>
              <a:off x="4123189" y="3221182"/>
              <a:ext cx="997526" cy="998031"/>
              <a:chOff x="3210792" y="3221182"/>
              <a:chExt cx="997526" cy="99803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F66D228-12E4-42DE-B844-841D529C2CB4}"/>
                  </a:ext>
                </a:extLst>
              </p:cNvPr>
              <p:cNvSpPr/>
              <p:nvPr/>
            </p:nvSpPr>
            <p:spPr>
              <a:xfrm>
                <a:off x="3210792" y="3221182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8A760D1-AB20-4748-A81E-EEFF1F14DA3F}"/>
                  </a:ext>
                </a:extLst>
              </p:cNvPr>
              <p:cNvSpPr/>
              <p:nvPr/>
            </p:nvSpPr>
            <p:spPr>
              <a:xfrm>
                <a:off x="3605646" y="3221182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2750B50-1893-4CD7-B552-1A80F1567B99}"/>
                  </a:ext>
                </a:extLst>
              </p:cNvPr>
              <p:cNvSpPr/>
              <p:nvPr/>
            </p:nvSpPr>
            <p:spPr>
              <a:xfrm>
                <a:off x="4000500" y="3221182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0E5EF6-121D-46F0-9608-5937C735BC0D}"/>
                  </a:ext>
                </a:extLst>
              </p:cNvPr>
              <p:cNvSpPr/>
              <p:nvPr/>
            </p:nvSpPr>
            <p:spPr>
              <a:xfrm>
                <a:off x="3210792" y="3606024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1DBC73A-349B-4D94-9BA9-FE2384DB5F1E}"/>
                  </a:ext>
                </a:extLst>
              </p:cNvPr>
              <p:cNvSpPr/>
              <p:nvPr/>
            </p:nvSpPr>
            <p:spPr>
              <a:xfrm>
                <a:off x="3605646" y="3606024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2B1CAC8-7F1A-4F21-9AFC-BD799E043037}"/>
                  </a:ext>
                </a:extLst>
              </p:cNvPr>
              <p:cNvSpPr/>
              <p:nvPr/>
            </p:nvSpPr>
            <p:spPr>
              <a:xfrm>
                <a:off x="4000500" y="3606024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E60FD7A-C160-4FA6-A5AA-87E6D0603AC0}"/>
                  </a:ext>
                </a:extLst>
              </p:cNvPr>
              <p:cNvSpPr/>
              <p:nvPr/>
            </p:nvSpPr>
            <p:spPr>
              <a:xfrm>
                <a:off x="3605646" y="4011395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556C983-91AC-4F5D-A55A-6C808566317B}"/>
                  </a:ext>
                </a:extLst>
              </p:cNvPr>
              <p:cNvSpPr/>
              <p:nvPr/>
            </p:nvSpPr>
            <p:spPr>
              <a:xfrm>
                <a:off x="3210792" y="4011395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66F5CE4-1CE6-4EEE-A7A4-D3BA5E8EB2BB}"/>
                  </a:ext>
                </a:extLst>
              </p:cNvPr>
              <p:cNvSpPr/>
              <p:nvPr/>
            </p:nvSpPr>
            <p:spPr>
              <a:xfrm>
                <a:off x="4000500" y="4011395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AD3205E-092E-424C-A27F-FE55D12C06C2}"/>
                </a:ext>
              </a:extLst>
            </p:cNvPr>
            <p:cNvCxnSpPr>
              <a:cxnSpLocks/>
            </p:cNvCxnSpPr>
            <p:nvPr/>
          </p:nvCxnSpPr>
          <p:spPr>
            <a:xfrm>
              <a:off x="1940529" y="3719946"/>
              <a:ext cx="164176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52A9D9-1A3B-41E0-81D4-727B5C7013FC}"/>
                </a:ext>
              </a:extLst>
            </p:cNvPr>
            <p:cNvSpPr txBox="1"/>
            <p:nvPr/>
          </p:nvSpPr>
          <p:spPr>
            <a:xfrm>
              <a:off x="2255504" y="3340601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Encode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8C0EA5F-E447-4025-BF4A-EB0FE9ACF365}"/>
                    </a:ext>
                  </a:extLst>
                </p:cNvPr>
                <p:cNvSpPr txBox="1"/>
                <p:nvPr/>
              </p:nvSpPr>
              <p:spPr>
                <a:xfrm>
                  <a:off x="554718" y="4218709"/>
                  <a:ext cx="7460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a14:m>
                  <a:r>
                    <a:rPr lang="en-US" dirty="0"/>
                    <a:t> bits</a:t>
                  </a: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8C0EA5F-E447-4025-BF4A-EB0FE9ACF3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718" y="4218709"/>
                  <a:ext cx="746038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8197" r="-737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824A39-A500-4CC0-BB70-06F67B702EA0}"/>
                    </a:ext>
                  </a:extLst>
                </p:cNvPr>
                <p:cNvSpPr txBox="1"/>
                <p:nvPr/>
              </p:nvSpPr>
              <p:spPr>
                <a:xfrm>
                  <a:off x="3768770" y="4228591"/>
                  <a:ext cx="170636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dirty="0"/>
                    <a:t> blocks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r>
                    <a:rPr lang="en-US" dirty="0"/>
                    <a:t> bits each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824A39-A500-4CC0-BB70-06F67B702E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8770" y="4228591"/>
                  <a:ext cx="1706365" cy="646331"/>
                </a:xfrm>
                <a:prstGeom prst="rect">
                  <a:avLst/>
                </a:prstGeom>
                <a:blipFill>
                  <a:blip r:embed="rId6"/>
                  <a:stretch>
                    <a:fillRect t="-5660" r="-285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EB5BE2D-11A4-4D82-9440-38407038197D}"/>
              </a:ext>
            </a:extLst>
          </p:cNvPr>
          <p:cNvGrpSpPr/>
          <p:nvPr/>
        </p:nvGrpSpPr>
        <p:grpSpPr>
          <a:xfrm>
            <a:off x="6298073" y="3219652"/>
            <a:ext cx="5058343" cy="1653740"/>
            <a:chOff x="6298073" y="3219652"/>
            <a:chExt cx="5058343" cy="165374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33A62C3-D951-48D6-B70F-CB85D16E430A}"/>
                </a:ext>
              </a:extLst>
            </p:cNvPr>
            <p:cNvGrpSpPr/>
            <p:nvPr/>
          </p:nvGrpSpPr>
          <p:grpSpPr>
            <a:xfrm>
              <a:off x="6652492" y="3219652"/>
              <a:ext cx="997526" cy="998031"/>
              <a:chOff x="3210792" y="3221182"/>
              <a:chExt cx="997526" cy="998031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1A934A8-06E1-45C7-87C6-4244108284CB}"/>
                  </a:ext>
                </a:extLst>
              </p:cNvPr>
              <p:cNvSpPr/>
              <p:nvPr/>
            </p:nvSpPr>
            <p:spPr>
              <a:xfrm>
                <a:off x="3210792" y="3221182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09612E07-2777-4154-8687-B73EEED4C02C}"/>
                  </a:ext>
                </a:extLst>
              </p:cNvPr>
              <p:cNvSpPr/>
              <p:nvPr/>
            </p:nvSpPr>
            <p:spPr>
              <a:xfrm>
                <a:off x="4000500" y="3221182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4BC2E7D-3511-46BC-9E35-34A84FB0F48D}"/>
                  </a:ext>
                </a:extLst>
              </p:cNvPr>
              <p:cNvSpPr/>
              <p:nvPr/>
            </p:nvSpPr>
            <p:spPr>
              <a:xfrm>
                <a:off x="3210792" y="3606024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B8457C9-F819-46EF-AECC-7D783B5A0B96}"/>
                  </a:ext>
                </a:extLst>
              </p:cNvPr>
              <p:cNvSpPr/>
              <p:nvPr/>
            </p:nvSpPr>
            <p:spPr>
              <a:xfrm>
                <a:off x="4000500" y="3606024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A90EF42-2FC4-4DF2-9C68-E7EB61F4D25E}"/>
                  </a:ext>
                </a:extLst>
              </p:cNvPr>
              <p:cNvSpPr/>
              <p:nvPr/>
            </p:nvSpPr>
            <p:spPr>
              <a:xfrm>
                <a:off x="3605646" y="4011395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EAC888C9-1A1E-407A-8CAA-21EBBB10745D}"/>
                  </a:ext>
                </a:extLst>
              </p:cNvPr>
              <p:cNvSpPr/>
              <p:nvPr/>
            </p:nvSpPr>
            <p:spPr>
              <a:xfrm>
                <a:off x="4000500" y="4011395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EF5F12CB-62BF-4AC7-B81D-CB0744162D11}"/>
                    </a:ext>
                  </a:extLst>
                </p:cNvPr>
                <p:cNvSpPr txBox="1"/>
                <p:nvPr/>
              </p:nvSpPr>
              <p:spPr>
                <a:xfrm>
                  <a:off x="6298073" y="4227061"/>
                  <a:ext cx="170636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r>
                    <a:rPr lang="en-US" dirty="0"/>
                    <a:t> blocks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r>
                    <a:rPr lang="en-US" dirty="0"/>
                    <a:t> bits each</a:t>
                  </a: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EF5F12CB-62BF-4AC7-B81D-CB0744162D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8073" y="4227061"/>
                  <a:ext cx="1706365" cy="646331"/>
                </a:xfrm>
                <a:prstGeom prst="rect">
                  <a:avLst/>
                </a:prstGeom>
                <a:blipFill>
                  <a:blip r:embed="rId7"/>
                  <a:stretch>
                    <a:fillRect t="-4717" r="-285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7AB79A23-E465-4000-9B84-F09DB25FA7F3}"/>
                </a:ext>
              </a:extLst>
            </p:cNvPr>
            <p:cNvCxnSpPr>
              <a:cxnSpLocks/>
            </p:cNvCxnSpPr>
            <p:nvPr/>
          </p:nvCxnSpPr>
          <p:spPr>
            <a:xfrm>
              <a:off x="8176229" y="3737354"/>
              <a:ext cx="164176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25A3746-3E62-4739-BBFC-776C5AA04071}"/>
                </a:ext>
              </a:extLst>
            </p:cNvPr>
            <p:cNvSpPr txBox="1"/>
            <p:nvPr/>
          </p:nvSpPr>
          <p:spPr>
            <a:xfrm>
              <a:off x="8491204" y="3358009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Decode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6E9BB75-3BF2-424D-894E-7AF28EC5D8F4}"/>
                </a:ext>
              </a:extLst>
            </p:cNvPr>
            <p:cNvSpPr/>
            <p:nvPr/>
          </p:nvSpPr>
          <p:spPr>
            <a:xfrm>
              <a:off x="10358889" y="3220156"/>
              <a:ext cx="997527" cy="9975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563470AB-4498-40C0-A162-ADAA9B52B233}"/>
                    </a:ext>
                  </a:extLst>
                </p:cNvPr>
                <p:cNvSpPr txBox="1"/>
                <p:nvPr/>
              </p:nvSpPr>
              <p:spPr>
                <a:xfrm>
                  <a:off x="10496816" y="4217683"/>
                  <a:ext cx="7460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a14:m>
                  <a:r>
                    <a:rPr lang="en-US" dirty="0"/>
                    <a:t> bits</a:t>
                  </a: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563470AB-4498-40C0-A162-ADAA9B52B2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6816" y="4217683"/>
                  <a:ext cx="746038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10000" r="-737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CEFE2526-971D-410D-9119-7508B5E8ADFE}"/>
              </a:ext>
            </a:extLst>
          </p:cNvPr>
          <p:cNvSpPr/>
          <p:nvPr/>
        </p:nvSpPr>
        <p:spPr>
          <a:xfrm>
            <a:off x="6197600" y="3124200"/>
            <a:ext cx="5270500" cy="1879600"/>
          </a:xfrm>
          <a:prstGeom prst="rect">
            <a:avLst/>
          </a:prstGeom>
          <a:solidFill>
            <a:srgbClr val="00B0F0">
              <a:alpha val="1098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94CFF70-6090-4DE0-AFC0-A88C4FB44FDE}"/>
              </a:ext>
            </a:extLst>
          </p:cNvPr>
          <p:cNvSpPr/>
          <p:nvPr/>
        </p:nvSpPr>
        <p:spPr>
          <a:xfrm>
            <a:off x="278338" y="3124200"/>
            <a:ext cx="5270500" cy="1879600"/>
          </a:xfrm>
          <a:prstGeom prst="rect">
            <a:avLst/>
          </a:prstGeom>
          <a:solidFill>
            <a:srgbClr val="00B0F0">
              <a:alpha val="1098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A01D517-48B3-47D4-88EC-A3B4AC99B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49</a:t>
            </a:fld>
            <a:endParaRPr lang="he-I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374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"/>
    </mc:Choice>
    <mc:Fallback xmlns="">
      <p:transition spd="slow" advTm="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3372-0CD5-4FAF-93A1-453FCB9CD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Emulations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FCAE4-9312-4E7E-BF1E-A4F718BB4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Single writer, multiple readers (SWMR)</a:t>
            </a:r>
          </a:p>
          <a:p>
            <a:pPr lvl="1"/>
            <a:endParaRPr lang="en-US" dirty="0"/>
          </a:p>
          <a:p>
            <a:r>
              <a:rPr lang="en-US" dirty="0"/>
              <a:t>Two kinds of readers: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Emulation over low-level shared atomic </a:t>
            </a:r>
            <a:r>
              <a:rPr lang="en-US" b="1" dirty="0"/>
              <a:t>objects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A76C457-27AF-4E77-9EF7-C96D555384C9}"/>
              </a:ext>
            </a:extLst>
          </p:cNvPr>
          <p:cNvGrpSpPr/>
          <p:nvPr/>
        </p:nvGrpSpPr>
        <p:grpSpPr>
          <a:xfrm>
            <a:off x="8829703" y="431169"/>
            <a:ext cx="1287532" cy="2450832"/>
            <a:chOff x="8829703" y="431169"/>
            <a:chExt cx="1287532" cy="2450832"/>
          </a:xfrm>
        </p:grpSpPr>
        <p:pic>
          <p:nvPicPr>
            <p:cNvPr id="9" name="Writer" descr="Laptop">
              <a:extLst>
                <a:ext uri="{FF2B5EF4-FFF2-40B4-BE49-F238E27FC236}">
                  <a16:creationId xmlns:a16="http://schemas.microsoft.com/office/drawing/2014/main" id="{A0480ED9-B1BA-4345-979C-1173FC710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19910" y="431169"/>
              <a:ext cx="1107119" cy="1107119"/>
            </a:xfrm>
            <a:prstGeom prst="rect">
              <a:avLst/>
            </a:prstGeom>
          </p:spPr>
        </p:pic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890C9F4-FDE0-4EA0-892F-5C752DD924CD}"/>
                </a:ext>
              </a:extLst>
            </p:cNvPr>
            <p:cNvCxnSpPr>
              <a:cxnSpLocks/>
            </p:cNvCxnSpPr>
            <p:nvPr/>
          </p:nvCxnSpPr>
          <p:spPr>
            <a:xfrm>
              <a:off x="9473469" y="2033474"/>
              <a:ext cx="0" cy="84852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B0E97DE-AFE8-4802-8098-86B0DECB8F0B}"/>
                </a:ext>
              </a:extLst>
            </p:cNvPr>
            <p:cNvSpPr txBox="1"/>
            <p:nvPr/>
          </p:nvSpPr>
          <p:spPr>
            <a:xfrm>
              <a:off x="8829703" y="1640872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WRITE(v)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B9A20EE-C871-4FCB-B036-A30D85FA3DEA}"/>
              </a:ext>
            </a:extLst>
          </p:cNvPr>
          <p:cNvGrpSpPr/>
          <p:nvPr/>
        </p:nvGrpSpPr>
        <p:grpSpPr>
          <a:xfrm>
            <a:off x="10195112" y="278769"/>
            <a:ext cx="1411919" cy="2603232"/>
            <a:chOff x="10195112" y="278769"/>
            <a:chExt cx="1411919" cy="2603232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FF3BC98-3398-4FD9-94E7-63C7BB62D02A}"/>
                </a:ext>
              </a:extLst>
            </p:cNvPr>
            <p:cNvCxnSpPr>
              <a:cxnSpLocks/>
            </p:cNvCxnSpPr>
            <p:nvPr/>
          </p:nvCxnSpPr>
          <p:spPr>
            <a:xfrm>
              <a:off x="10901071" y="2033474"/>
              <a:ext cx="0" cy="84852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Readers">
              <a:extLst>
                <a:ext uri="{FF2B5EF4-FFF2-40B4-BE49-F238E27FC236}">
                  <a16:creationId xmlns:a16="http://schemas.microsoft.com/office/drawing/2014/main" id="{2D18A9E8-78AB-4BFA-AE09-3FD1FEFCA7A4}"/>
                </a:ext>
              </a:extLst>
            </p:cNvPr>
            <p:cNvGrpSpPr/>
            <p:nvPr/>
          </p:nvGrpSpPr>
          <p:grpSpPr>
            <a:xfrm>
              <a:off x="10195112" y="278769"/>
              <a:ext cx="1411919" cy="1411919"/>
              <a:chOff x="9305338" y="985241"/>
              <a:chExt cx="1411919" cy="1411919"/>
            </a:xfrm>
          </p:grpSpPr>
          <p:pic>
            <p:nvPicPr>
              <p:cNvPr id="33" name="Graphic 32" descr="Laptop">
                <a:extLst>
                  <a:ext uri="{FF2B5EF4-FFF2-40B4-BE49-F238E27FC236}">
                    <a16:creationId xmlns:a16="http://schemas.microsoft.com/office/drawing/2014/main" id="{93882EF4-5F56-4FB2-8EE4-4124F736B8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305338" y="985241"/>
                <a:ext cx="1107119" cy="1107119"/>
              </a:xfrm>
              <a:prstGeom prst="rect">
                <a:avLst/>
              </a:prstGeom>
            </p:spPr>
          </p:pic>
          <p:pic>
            <p:nvPicPr>
              <p:cNvPr id="34" name="Graphic 33" descr="Laptop">
                <a:extLst>
                  <a:ext uri="{FF2B5EF4-FFF2-40B4-BE49-F238E27FC236}">
                    <a16:creationId xmlns:a16="http://schemas.microsoft.com/office/drawing/2014/main" id="{5DE719A8-718E-4684-80D6-65B2005062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457738" y="1137641"/>
                <a:ext cx="1107119" cy="1107119"/>
              </a:xfrm>
              <a:prstGeom prst="rect">
                <a:avLst/>
              </a:prstGeom>
            </p:spPr>
          </p:pic>
          <p:pic>
            <p:nvPicPr>
              <p:cNvPr id="35" name="Graphic 34" descr="Laptop">
                <a:extLst>
                  <a:ext uri="{FF2B5EF4-FFF2-40B4-BE49-F238E27FC236}">
                    <a16:creationId xmlns:a16="http://schemas.microsoft.com/office/drawing/2014/main" id="{64259868-C473-4F27-A92D-C2ADAEACD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9610138" y="1290041"/>
                <a:ext cx="1107119" cy="1107119"/>
              </a:xfrm>
              <a:prstGeom prst="rect">
                <a:avLst/>
              </a:prstGeom>
            </p:spPr>
          </p:pic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0411A3F-A79B-4E1C-BD4C-DD28001AFC2C}"/>
                </a:ext>
              </a:extLst>
            </p:cNvPr>
            <p:cNvSpPr txBox="1"/>
            <p:nvPr/>
          </p:nvSpPr>
          <p:spPr>
            <a:xfrm>
              <a:off x="10395164" y="1640872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READ()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511C81B3-8F85-4020-A5CE-8A7F056CFBD3}"/>
              </a:ext>
            </a:extLst>
          </p:cNvPr>
          <p:cNvSpPr/>
          <p:nvPr/>
        </p:nvSpPr>
        <p:spPr>
          <a:xfrm>
            <a:off x="8790510" y="2981352"/>
            <a:ext cx="2743885" cy="2251778"/>
          </a:xfrm>
          <a:prstGeom prst="rect">
            <a:avLst/>
          </a:prstGeom>
          <a:solidFill>
            <a:srgbClr val="5B9BD5">
              <a:alpha val="14902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3B008A-3238-B648-A56F-E5BE37F4F5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335" y="3214768"/>
            <a:ext cx="786268" cy="82296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11E6DA4-DCFF-A043-AFEB-9492CB2B09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937" y="3214768"/>
            <a:ext cx="786268" cy="82296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D441597-4A0E-B74F-AD92-5607A80E5D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361" y="4271144"/>
            <a:ext cx="786268" cy="82296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CF16EB1-258C-B949-A90E-236F85DC30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963" y="4271144"/>
            <a:ext cx="786268" cy="8229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F7C54-C507-441F-AAD9-7F4C029C4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5</a:t>
            </a:fld>
            <a:endParaRPr lang="he-IL" dirty="0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D0FC0660-F6F5-475F-8432-FBA60536AC5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39973" y="3188200"/>
            <a:ext cx="1107119" cy="1107119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CCD6F76C-71E7-4DC8-A3DF-8157E336362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30977" y="3188200"/>
            <a:ext cx="1107119" cy="1107119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36D2F58-9B5B-4B61-B087-415378080148}"/>
              </a:ext>
            </a:extLst>
          </p:cNvPr>
          <p:cNvSpPr/>
          <p:nvPr/>
        </p:nvSpPr>
        <p:spPr>
          <a:xfrm>
            <a:off x="102743" y="4246008"/>
            <a:ext cx="3781578" cy="7310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/>
              <a:t>Invisible Reader</a:t>
            </a:r>
          </a:p>
          <a:p>
            <a:pPr algn="ctr"/>
            <a:r>
              <a:rPr lang="en-US" sz="2100" dirty="0"/>
              <a:t>The writer doesn’t know it exists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8F13757-4E6C-4A1C-8E1F-AFFF1C316180}"/>
              </a:ext>
            </a:extLst>
          </p:cNvPr>
          <p:cNvSpPr/>
          <p:nvPr/>
        </p:nvSpPr>
        <p:spPr>
          <a:xfrm>
            <a:off x="4131582" y="4246008"/>
            <a:ext cx="3305908" cy="7310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/>
              <a:t>Visible Reader</a:t>
            </a:r>
          </a:p>
          <a:p>
            <a:pPr algn="ctr"/>
            <a:r>
              <a:rPr lang="en-US" sz="2100" dirty="0"/>
              <a:t>The writer knows it exists</a:t>
            </a:r>
          </a:p>
        </p:txBody>
      </p:sp>
    </p:spTree>
    <p:extLst>
      <p:ext uri="{BB962C8B-B14F-4D97-AF65-F5344CB8AC3E}">
        <p14:creationId xmlns:p14="http://schemas.microsoft.com/office/powerpoint/2010/main" val="225413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"/>
    </mc:Choice>
    <mc:Fallback xmlns="">
      <p:transition spd="slow" advTm="207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95D2B-C154-49BF-BC0A-714F2E4AB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Erasure-coded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E81D4-B94A-4DB6-A37C-E94C4F731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without failures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DB5E4DF-BF9F-4F48-9327-C8822205C87E}"/>
              </a:ext>
            </a:extLst>
          </p:cNvPr>
          <p:cNvGrpSpPr/>
          <p:nvPr/>
        </p:nvGrpSpPr>
        <p:grpSpPr>
          <a:xfrm>
            <a:off x="416791" y="3221182"/>
            <a:ext cx="5058344" cy="2104606"/>
            <a:chOff x="416791" y="3221182"/>
            <a:chExt cx="5058344" cy="210460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70877F6-878E-4D3C-AF07-6DF81FA15051}"/>
                </a:ext>
              </a:extLst>
            </p:cNvPr>
            <p:cNvSpPr/>
            <p:nvPr/>
          </p:nvSpPr>
          <p:spPr>
            <a:xfrm>
              <a:off x="416791" y="3855015"/>
              <a:ext cx="997527" cy="99752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u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4816B20-5025-40AA-9F91-E2685BB26BB4}"/>
                </a:ext>
              </a:extLst>
            </p:cNvPr>
            <p:cNvGrpSpPr/>
            <p:nvPr/>
          </p:nvGrpSpPr>
          <p:grpSpPr>
            <a:xfrm>
              <a:off x="4123189" y="3221182"/>
              <a:ext cx="997526" cy="998031"/>
              <a:chOff x="3210792" y="3221182"/>
              <a:chExt cx="997526" cy="99803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F66D228-12E4-42DE-B844-841D529C2CB4}"/>
                  </a:ext>
                </a:extLst>
              </p:cNvPr>
              <p:cNvSpPr/>
              <p:nvPr/>
            </p:nvSpPr>
            <p:spPr>
              <a:xfrm>
                <a:off x="3210792" y="3221182"/>
                <a:ext cx="207818" cy="207818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8A760D1-AB20-4748-A81E-EEFF1F14DA3F}"/>
                  </a:ext>
                </a:extLst>
              </p:cNvPr>
              <p:cNvSpPr/>
              <p:nvPr/>
            </p:nvSpPr>
            <p:spPr>
              <a:xfrm>
                <a:off x="3605646" y="3221182"/>
                <a:ext cx="207818" cy="207818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2750B50-1893-4CD7-B552-1A80F1567B99}"/>
                  </a:ext>
                </a:extLst>
              </p:cNvPr>
              <p:cNvSpPr/>
              <p:nvPr/>
            </p:nvSpPr>
            <p:spPr>
              <a:xfrm>
                <a:off x="4000500" y="3221182"/>
                <a:ext cx="207818" cy="207818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0E5EF6-121D-46F0-9608-5937C735BC0D}"/>
                  </a:ext>
                </a:extLst>
              </p:cNvPr>
              <p:cNvSpPr/>
              <p:nvPr/>
            </p:nvSpPr>
            <p:spPr>
              <a:xfrm>
                <a:off x="3210792" y="3606024"/>
                <a:ext cx="207818" cy="207818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1DBC73A-349B-4D94-9BA9-FE2384DB5F1E}"/>
                  </a:ext>
                </a:extLst>
              </p:cNvPr>
              <p:cNvSpPr/>
              <p:nvPr/>
            </p:nvSpPr>
            <p:spPr>
              <a:xfrm>
                <a:off x="3605646" y="3606024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2B1CAC8-7F1A-4F21-9AFC-BD799E043037}"/>
                  </a:ext>
                </a:extLst>
              </p:cNvPr>
              <p:cNvSpPr/>
              <p:nvPr/>
            </p:nvSpPr>
            <p:spPr>
              <a:xfrm>
                <a:off x="4000500" y="3606024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E60FD7A-C160-4FA6-A5AA-87E6D0603AC0}"/>
                  </a:ext>
                </a:extLst>
              </p:cNvPr>
              <p:cNvSpPr/>
              <p:nvPr/>
            </p:nvSpPr>
            <p:spPr>
              <a:xfrm>
                <a:off x="3605646" y="4011395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556C983-91AC-4F5D-A55A-6C808566317B}"/>
                  </a:ext>
                </a:extLst>
              </p:cNvPr>
              <p:cNvSpPr/>
              <p:nvPr/>
            </p:nvSpPr>
            <p:spPr>
              <a:xfrm>
                <a:off x="3210792" y="4011395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66F5CE4-1CE6-4EEE-A7A4-D3BA5E8EB2BB}"/>
                  </a:ext>
                </a:extLst>
              </p:cNvPr>
              <p:cNvSpPr/>
              <p:nvPr/>
            </p:nvSpPr>
            <p:spPr>
              <a:xfrm>
                <a:off x="4000500" y="4011395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AD3205E-092E-424C-A27F-FE55D12C06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6400" y="3719947"/>
              <a:ext cx="1905893" cy="602671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52A9D9-1A3B-41E0-81D4-727B5C7013FC}"/>
                </a:ext>
              </a:extLst>
            </p:cNvPr>
            <p:cNvSpPr txBox="1"/>
            <p:nvPr/>
          </p:nvSpPr>
          <p:spPr>
            <a:xfrm>
              <a:off x="2234722" y="4213434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Encode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8C0EA5F-E447-4025-BF4A-EB0FE9ACF365}"/>
                    </a:ext>
                  </a:extLst>
                </p:cNvPr>
                <p:cNvSpPr txBox="1"/>
                <p:nvPr/>
              </p:nvSpPr>
              <p:spPr>
                <a:xfrm>
                  <a:off x="554718" y="4956456"/>
                  <a:ext cx="7460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a14:m>
                  <a:r>
                    <a:rPr lang="en-US" dirty="0"/>
                    <a:t> bits</a:t>
                  </a: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8C0EA5F-E447-4025-BF4A-EB0FE9ACF3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718" y="4956456"/>
                  <a:ext cx="746038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8197" r="-737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824A39-A500-4CC0-BB70-06F67B702EA0}"/>
                    </a:ext>
                  </a:extLst>
                </p:cNvPr>
                <p:cNvSpPr txBox="1"/>
                <p:nvPr/>
              </p:nvSpPr>
              <p:spPr>
                <a:xfrm>
                  <a:off x="3768770" y="4228591"/>
                  <a:ext cx="170636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dirty="0"/>
                    <a:t> blocks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r>
                    <a:rPr lang="en-US" dirty="0"/>
                    <a:t> bits each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824A39-A500-4CC0-BB70-06F67B702E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8770" y="4228591"/>
                  <a:ext cx="1706365" cy="646331"/>
                </a:xfrm>
                <a:prstGeom prst="rect">
                  <a:avLst/>
                </a:prstGeom>
                <a:blipFill>
                  <a:blip r:embed="rId4"/>
                  <a:stretch>
                    <a:fillRect t="-5660" r="-285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Rectangle 71" hidden="1">
            <a:extLst>
              <a:ext uri="{FF2B5EF4-FFF2-40B4-BE49-F238E27FC236}">
                <a16:creationId xmlns:a16="http://schemas.microsoft.com/office/drawing/2014/main" id="{CEFE2526-971D-410D-9119-7508B5E8ADFE}"/>
              </a:ext>
            </a:extLst>
          </p:cNvPr>
          <p:cNvSpPr/>
          <p:nvPr/>
        </p:nvSpPr>
        <p:spPr>
          <a:xfrm>
            <a:off x="6197600" y="3124200"/>
            <a:ext cx="5270500" cy="1879600"/>
          </a:xfrm>
          <a:prstGeom prst="rect">
            <a:avLst/>
          </a:prstGeom>
          <a:solidFill>
            <a:srgbClr val="00B0F0">
              <a:alpha val="1098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02D85CB-968A-4B2A-83DA-1E3C1BB0EADA}"/>
              </a:ext>
            </a:extLst>
          </p:cNvPr>
          <p:cNvSpPr/>
          <p:nvPr/>
        </p:nvSpPr>
        <p:spPr>
          <a:xfrm>
            <a:off x="278338" y="3124199"/>
            <a:ext cx="5270500" cy="2201589"/>
          </a:xfrm>
          <a:prstGeom prst="rect">
            <a:avLst/>
          </a:prstGeom>
          <a:solidFill>
            <a:srgbClr val="00B0F0">
              <a:alpha val="1098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 hidden="1">
            <a:extLst>
              <a:ext uri="{FF2B5EF4-FFF2-40B4-BE49-F238E27FC236}">
                <a16:creationId xmlns:a16="http://schemas.microsoft.com/office/drawing/2014/main" id="{FA6B190E-CF4F-40FF-BC54-B3E88EF20B20}"/>
              </a:ext>
            </a:extLst>
          </p:cNvPr>
          <p:cNvGrpSpPr/>
          <p:nvPr/>
        </p:nvGrpSpPr>
        <p:grpSpPr>
          <a:xfrm>
            <a:off x="6298073" y="3219652"/>
            <a:ext cx="5058343" cy="1653740"/>
            <a:chOff x="6298073" y="3219652"/>
            <a:chExt cx="5058343" cy="165374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3DA8402-FCC8-4671-9C69-7A1B0C797E5C}"/>
                </a:ext>
              </a:extLst>
            </p:cNvPr>
            <p:cNvGrpSpPr/>
            <p:nvPr/>
          </p:nvGrpSpPr>
          <p:grpSpPr>
            <a:xfrm>
              <a:off x="6652492" y="3219652"/>
              <a:ext cx="997526" cy="998031"/>
              <a:chOff x="3210792" y="3221182"/>
              <a:chExt cx="997526" cy="998031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8747750-4B9A-4811-B9D1-44B7463168B5}"/>
                  </a:ext>
                </a:extLst>
              </p:cNvPr>
              <p:cNvSpPr/>
              <p:nvPr/>
            </p:nvSpPr>
            <p:spPr>
              <a:xfrm>
                <a:off x="3210792" y="3221182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D61621D-572D-483D-B66D-0167469C44D3}"/>
                  </a:ext>
                </a:extLst>
              </p:cNvPr>
              <p:cNvSpPr/>
              <p:nvPr/>
            </p:nvSpPr>
            <p:spPr>
              <a:xfrm>
                <a:off x="4000500" y="3221182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804E53B-8CD1-4F27-9B3C-A3FD14493738}"/>
                  </a:ext>
                </a:extLst>
              </p:cNvPr>
              <p:cNvSpPr/>
              <p:nvPr/>
            </p:nvSpPr>
            <p:spPr>
              <a:xfrm>
                <a:off x="3210792" y="3606024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2B30E9-202C-492D-88E2-4E9CDA016199}"/>
                  </a:ext>
                </a:extLst>
              </p:cNvPr>
              <p:cNvSpPr/>
              <p:nvPr/>
            </p:nvSpPr>
            <p:spPr>
              <a:xfrm>
                <a:off x="4000500" y="3606024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5675B54-8A5D-444C-853B-64130492BF8F}"/>
                  </a:ext>
                </a:extLst>
              </p:cNvPr>
              <p:cNvSpPr/>
              <p:nvPr/>
            </p:nvSpPr>
            <p:spPr>
              <a:xfrm>
                <a:off x="3605646" y="4011395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32CD9AC-FB88-49FB-BC6B-BB5480964821}"/>
                  </a:ext>
                </a:extLst>
              </p:cNvPr>
              <p:cNvSpPr/>
              <p:nvPr/>
            </p:nvSpPr>
            <p:spPr>
              <a:xfrm>
                <a:off x="4000500" y="4011395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348C912-4525-4B64-9D7B-A0405D10225B}"/>
                    </a:ext>
                  </a:extLst>
                </p:cNvPr>
                <p:cNvSpPr txBox="1"/>
                <p:nvPr/>
              </p:nvSpPr>
              <p:spPr>
                <a:xfrm>
                  <a:off x="6298073" y="4227061"/>
                  <a:ext cx="170636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r>
                    <a:rPr lang="en-US" dirty="0"/>
                    <a:t> blocks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r>
                    <a:rPr lang="en-US" dirty="0"/>
                    <a:t> bits each</a:t>
                  </a: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EF5F12CB-62BF-4AC7-B81D-CB0744162D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8073" y="4227061"/>
                  <a:ext cx="1706365" cy="646331"/>
                </a:xfrm>
                <a:prstGeom prst="rect">
                  <a:avLst/>
                </a:prstGeom>
                <a:blipFill>
                  <a:blip r:embed="rId5"/>
                  <a:stretch>
                    <a:fillRect t="-4717" r="-285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2F28CCA-DA55-4315-8663-4C0962A8B81C}"/>
                </a:ext>
              </a:extLst>
            </p:cNvPr>
            <p:cNvCxnSpPr>
              <a:cxnSpLocks/>
            </p:cNvCxnSpPr>
            <p:nvPr/>
          </p:nvCxnSpPr>
          <p:spPr>
            <a:xfrm>
              <a:off x="8176229" y="3737354"/>
              <a:ext cx="164176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35BEBE8-1977-45F0-A843-BE7D601D5A36}"/>
                </a:ext>
              </a:extLst>
            </p:cNvPr>
            <p:cNvSpPr txBox="1"/>
            <p:nvPr/>
          </p:nvSpPr>
          <p:spPr>
            <a:xfrm>
              <a:off x="8491204" y="3358009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Decode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AA3D916-70EF-4418-ACED-EE7BD2AF5BC0}"/>
                </a:ext>
              </a:extLst>
            </p:cNvPr>
            <p:cNvSpPr/>
            <p:nvPr/>
          </p:nvSpPr>
          <p:spPr>
            <a:xfrm>
              <a:off x="10358889" y="3220156"/>
              <a:ext cx="997527" cy="9975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E4857E8-4819-4066-86C2-9680F1744A4A}"/>
                    </a:ext>
                  </a:extLst>
                </p:cNvPr>
                <p:cNvSpPr txBox="1"/>
                <p:nvPr/>
              </p:nvSpPr>
              <p:spPr>
                <a:xfrm>
                  <a:off x="10496816" y="4217683"/>
                  <a:ext cx="7460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a14:m>
                  <a:r>
                    <a:rPr lang="en-US" dirty="0"/>
                    <a:t> bits</a:t>
                  </a: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563470AB-4498-40C0-A162-ADAA9B52B2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6816" y="4217683"/>
                  <a:ext cx="746038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10000" r="-737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B40977-73B0-43F0-B2E2-18E932DBE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50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716786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95D2B-C154-49BF-BC0A-714F2E4AB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Erasure-coded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E81D4-B94A-4DB6-A37C-E94C4F731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without failures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DB5E4DF-BF9F-4F48-9327-C8822205C87E}"/>
              </a:ext>
            </a:extLst>
          </p:cNvPr>
          <p:cNvGrpSpPr/>
          <p:nvPr/>
        </p:nvGrpSpPr>
        <p:grpSpPr>
          <a:xfrm>
            <a:off x="416791" y="3221182"/>
            <a:ext cx="5058344" cy="2104606"/>
            <a:chOff x="416791" y="3221182"/>
            <a:chExt cx="5058344" cy="210460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70877F6-878E-4D3C-AF07-6DF81FA15051}"/>
                </a:ext>
              </a:extLst>
            </p:cNvPr>
            <p:cNvSpPr/>
            <p:nvPr/>
          </p:nvSpPr>
          <p:spPr>
            <a:xfrm>
              <a:off x="416791" y="3855015"/>
              <a:ext cx="997527" cy="99752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u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4816B20-5025-40AA-9F91-E2685BB26BB4}"/>
                </a:ext>
              </a:extLst>
            </p:cNvPr>
            <p:cNvGrpSpPr/>
            <p:nvPr/>
          </p:nvGrpSpPr>
          <p:grpSpPr>
            <a:xfrm>
              <a:off x="4123189" y="3221182"/>
              <a:ext cx="997526" cy="998031"/>
              <a:chOff x="3210792" y="3221182"/>
              <a:chExt cx="997526" cy="99803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F66D228-12E4-42DE-B844-841D529C2CB4}"/>
                  </a:ext>
                </a:extLst>
              </p:cNvPr>
              <p:cNvSpPr/>
              <p:nvPr/>
            </p:nvSpPr>
            <p:spPr>
              <a:xfrm>
                <a:off x="3210792" y="3221182"/>
                <a:ext cx="207818" cy="20781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8A760D1-AB20-4748-A81E-EEFF1F14DA3F}"/>
                  </a:ext>
                </a:extLst>
              </p:cNvPr>
              <p:cNvSpPr/>
              <p:nvPr/>
            </p:nvSpPr>
            <p:spPr>
              <a:xfrm>
                <a:off x="3605646" y="3221182"/>
                <a:ext cx="207818" cy="207818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2750B50-1893-4CD7-B552-1A80F1567B99}"/>
                  </a:ext>
                </a:extLst>
              </p:cNvPr>
              <p:cNvSpPr/>
              <p:nvPr/>
            </p:nvSpPr>
            <p:spPr>
              <a:xfrm>
                <a:off x="4000500" y="3221182"/>
                <a:ext cx="207818" cy="207818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0E5EF6-121D-46F0-9608-5937C735BC0D}"/>
                  </a:ext>
                </a:extLst>
              </p:cNvPr>
              <p:cNvSpPr/>
              <p:nvPr/>
            </p:nvSpPr>
            <p:spPr>
              <a:xfrm>
                <a:off x="3210792" y="3606024"/>
                <a:ext cx="207818" cy="207818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1DBC73A-349B-4D94-9BA9-FE2384DB5F1E}"/>
                  </a:ext>
                </a:extLst>
              </p:cNvPr>
              <p:cNvSpPr/>
              <p:nvPr/>
            </p:nvSpPr>
            <p:spPr>
              <a:xfrm>
                <a:off x="3605646" y="3606024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2B1CAC8-7F1A-4F21-9AFC-BD799E043037}"/>
                  </a:ext>
                </a:extLst>
              </p:cNvPr>
              <p:cNvSpPr/>
              <p:nvPr/>
            </p:nvSpPr>
            <p:spPr>
              <a:xfrm>
                <a:off x="4000500" y="3606024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E60FD7A-C160-4FA6-A5AA-87E6D0603AC0}"/>
                  </a:ext>
                </a:extLst>
              </p:cNvPr>
              <p:cNvSpPr/>
              <p:nvPr/>
            </p:nvSpPr>
            <p:spPr>
              <a:xfrm>
                <a:off x="3605646" y="4011395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556C983-91AC-4F5D-A55A-6C808566317B}"/>
                  </a:ext>
                </a:extLst>
              </p:cNvPr>
              <p:cNvSpPr/>
              <p:nvPr/>
            </p:nvSpPr>
            <p:spPr>
              <a:xfrm>
                <a:off x="3210792" y="4011395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66F5CE4-1CE6-4EEE-A7A4-D3BA5E8EB2BB}"/>
                  </a:ext>
                </a:extLst>
              </p:cNvPr>
              <p:cNvSpPr/>
              <p:nvPr/>
            </p:nvSpPr>
            <p:spPr>
              <a:xfrm>
                <a:off x="4000500" y="4011395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AD3205E-092E-424C-A27F-FE55D12C06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6400" y="3719947"/>
              <a:ext cx="1905893" cy="602671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52A9D9-1A3B-41E0-81D4-727B5C7013FC}"/>
                </a:ext>
              </a:extLst>
            </p:cNvPr>
            <p:cNvSpPr txBox="1"/>
            <p:nvPr/>
          </p:nvSpPr>
          <p:spPr>
            <a:xfrm>
              <a:off x="2234722" y="4213434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Encode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8C0EA5F-E447-4025-BF4A-EB0FE9ACF365}"/>
                    </a:ext>
                  </a:extLst>
                </p:cNvPr>
                <p:cNvSpPr txBox="1"/>
                <p:nvPr/>
              </p:nvSpPr>
              <p:spPr>
                <a:xfrm>
                  <a:off x="554718" y="4956456"/>
                  <a:ext cx="7460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a14:m>
                  <a:r>
                    <a:rPr lang="en-US" dirty="0"/>
                    <a:t> bits</a:t>
                  </a: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8C0EA5F-E447-4025-BF4A-EB0FE9ACF3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718" y="4956456"/>
                  <a:ext cx="746038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8197" r="-737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824A39-A500-4CC0-BB70-06F67B702EA0}"/>
                    </a:ext>
                  </a:extLst>
                </p:cNvPr>
                <p:cNvSpPr txBox="1"/>
                <p:nvPr/>
              </p:nvSpPr>
              <p:spPr>
                <a:xfrm>
                  <a:off x="3768770" y="4228591"/>
                  <a:ext cx="170636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dirty="0"/>
                    <a:t> blocks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r>
                    <a:rPr lang="en-US" dirty="0"/>
                    <a:t> bits each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824A39-A500-4CC0-BB70-06F67B702E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8770" y="4228591"/>
                  <a:ext cx="1706365" cy="646331"/>
                </a:xfrm>
                <a:prstGeom prst="rect">
                  <a:avLst/>
                </a:prstGeom>
                <a:blipFill>
                  <a:blip r:embed="rId4"/>
                  <a:stretch>
                    <a:fillRect t="-5660" r="-285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Rectangle 71" hidden="1">
            <a:extLst>
              <a:ext uri="{FF2B5EF4-FFF2-40B4-BE49-F238E27FC236}">
                <a16:creationId xmlns:a16="http://schemas.microsoft.com/office/drawing/2014/main" id="{CEFE2526-971D-410D-9119-7508B5E8ADFE}"/>
              </a:ext>
            </a:extLst>
          </p:cNvPr>
          <p:cNvSpPr/>
          <p:nvPr/>
        </p:nvSpPr>
        <p:spPr>
          <a:xfrm>
            <a:off x="6197600" y="3124200"/>
            <a:ext cx="5270500" cy="1879600"/>
          </a:xfrm>
          <a:prstGeom prst="rect">
            <a:avLst/>
          </a:prstGeom>
          <a:solidFill>
            <a:srgbClr val="00B0F0">
              <a:alpha val="1098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02D85CB-968A-4B2A-83DA-1E3C1BB0EADA}"/>
              </a:ext>
            </a:extLst>
          </p:cNvPr>
          <p:cNvSpPr/>
          <p:nvPr/>
        </p:nvSpPr>
        <p:spPr>
          <a:xfrm>
            <a:off x="278338" y="3124199"/>
            <a:ext cx="5270500" cy="2201589"/>
          </a:xfrm>
          <a:prstGeom prst="rect">
            <a:avLst/>
          </a:prstGeom>
          <a:solidFill>
            <a:srgbClr val="00B0F0">
              <a:alpha val="1098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 hidden="1">
            <a:extLst>
              <a:ext uri="{FF2B5EF4-FFF2-40B4-BE49-F238E27FC236}">
                <a16:creationId xmlns:a16="http://schemas.microsoft.com/office/drawing/2014/main" id="{986F06D5-7704-4197-B6F0-3E3CED53BA92}"/>
              </a:ext>
            </a:extLst>
          </p:cNvPr>
          <p:cNvGrpSpPr/>
          <p:nvPr/>
        </p:nvGrpSpPr>
        <p:grpSpPr>
          <a:xfrm>
            <a:off x="6298073" y="3219652"/>
            <a:ext cx="5058343" cy="1653740"/>
            <a:chOff x="6298073" y="3219652"/>
            <a:chExt cx="5058343" cy="165374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6110D8D-089D-48D0-88E0-49F47103E828}"/>
                </a:ext>
              </a:extLst>
            </p:cNvPr>
            <p:cNvGrpSpPr/>
            <p:nvPr/>
          </p:nvGrpSpPr>
          <p:grpSpPr>
            <a:xfrm>
              <a:off x="6652492" y="3219652"/>
              <a:ext cx="997526" cy="998031"/>
              <a:chOff x="3210792" y="3221182"/>
              <a:chExt cx="997526" cy="998031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F93D05D-C8CF-4645-B0CD-3A25B912F2A3}"/>
                  </a:ext>
                </a:extLst>
              </p:cNvPr>
              <p:cNvSpPr/>
              <p:nvPr/>
            </p:nvSpPr>
            <p:spPr>
              <a:xfrm>
                <a:off x="3210792" y="3221182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1DD1A76-9E8E-4C6B-8F2D-63F771C58B16}"/>
                  </a:ext>
                </a:extLst>
              </p:cNvPr>
              <p:cNvSpPr/>
              <p:nvPr/>
            </p:nvSpPr>
            <p:spPr>
              <a:xfrm>
                <a:off x="4000500" y="3221182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C685311-A679-46D2-A2C8-14253FA1EEDE}"/>
                  </a:ext>
                </a:extLst>
              </p:cNvPr>
              <p:cNvSpPr/>
              <p:nvPr/>
            </p:nvSpPr>
            <p:spPr>
              <a:xfrm>
                <a:off x="3210792" y="3606024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21B6CB5-C17F-4AB1-B4F4-D6FC81D154C4}"/>
                  </a:ext>
                </a:extLst>
              </p:cNvPr>
              <p:cNvSpPr/>
              <p:nvPr/>
            </p:nvSpPr>
            <p:spPr>
              <a:xfrm>
                <a:off x="4000500" y="3606024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79BBA39-DB7F-435E-9054-7188E946FE3B}"/>
                  </a:ext>
                </a:extLst>
              </p:cNvPr>
              <p:cNvSpPr/>
              <p:nvPr/>
            </p:nvSpPr>
            <p:spPr>
              <a:xfrm>
                <a:off x="3605646" y="4011395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7D7BE68-D43F-42A0-AE03-A0E66E171662}"/>
                  </a:ext>
                </a:extLst>
              </p:cNvPr>
              <p:cNvSpPr/>
              <p:nvPr/>
            </p:nvSpPr>
            <p:spPr>
              <a:xfrm>
                <a:off x="4000500" y="4011395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25D3DB1-AF82-4E32-9966-6CF411E6EDC4}"/>
                    </a:ext>
                  </a:extLst>
                </p:cNvPr>
                <p:cNvSpPr txBox="1"/>
                <p:nvPr/>
              </p:nvSpPr>
              <p:spPr>
                <a:xfrm>
                  <a:off x="6298073" y="4227061"/>
                  <a:ext cx="170636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r>
                    <a:rPr lang="en-US" dirty="0"/>
                    <a:t> blocks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r>
                    <a:rPr lang="en-US" dirty="0"/>
                    <a:t> bits each</a:t>
                  </a: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EF5F12CB-62BF-4AC7-B81D-CB0744162D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8073" y="4227061"/>
                  <a:ext cx="1706365" cy="646331"/>
                </a:xfrm>
                <a:prstGeom prst="rect">
                  <a:avLst/>
                </a:prstGeom>
                <a:blipFill>
                  <a:blip r:embed="rId5"/>
                  <a:stretch>
                    <a:fillRect t="-4717" r="-285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CBD20B10-2B2D-40AC-9368-DACC341680E2}"/>
                </a:ext>
              </a:extLst>
            </p:cNvPr>
            <p:cNvCxnSpPr>
              <a:cxnSpLocks/>
            </p:cNvCxnSpPr>
            <p:nvPr/>
          </p:nvCxnSpPr>
          <p:spPr>
            <a:xfrm>
              <a:off x="8176229" y="3737354"/>
              <a:ext cx="164176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D489E22-D752-492F-BD13-12781843AB9C}"/>
                </a:ext>
              </a:extLst>
            </p:cNvPr>
            <p:cNvSpPr txBox="1"/>
            <p:nvPr/>
          </p:nvSpPr>
          <p:spPr>
            <a:xfrm>
              <a:off x="8491204" y="3358009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Decode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32A05F2-E59C-4A85-9645-D99F3347F519}"/>
                </a:ext>
              </a:extLst>
            </p:cNvPr>
            <p:cNvSpPr/>
            <p:nvPr/>
          </p:nvSpPr>
          <p:spPr>
            <a:xfrm>
              <a:off x="10358889" y="3220156"/>
              <a:ext cx="997527" cy="9975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5F733E7-BD50-4906-A36C-BC68F8EA8F6C}"/>
                    </a:ext>
                  </a:extLst>
                </p:cNvPr>
                <p:cNvSpPr txBox="1"/>
                <p:nvPr/>
              </p:nvSpPr>
              <p:spPr>
                <a:xfrm>
                  <a:off x="10496816" y="4217683"/>
                  <a:ext cx="7460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a14:m>
                  <a:r>
                    <a:rPr lang="en-US" dirty="0"/>
                    <a:t> bits</a:t>
                  </a: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563470AB-4498-40C0-A162-ADAA9B52B2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6816" y="4217683"/>
                  <a:ext cx="746038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10000" r="-737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AA25F80-37FA-43C4-8406-FD817F630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51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978962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95D2B-C154-49BF-BC0A-714F2E4AB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Erasure-coded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E81D4-B94A-4DB6-A37C-E94C4F731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without failures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DB5E4DF-BF9F-4F48-9327-C8822205C87E}"/>
              </a:ext>
            </a:extLst>
          </p:cNvPr>
          <p:cNvGrpSpPr/>
          <p:nvPr/>
        </p:nvGrpSpPr>
        <p:grpSpPr>
          <a:xfrm>
            <a:off x="416791" y="3221182"/>
            <a:ext cx="5058344" cy="2104606"/>
            <a:chOff x="416791" y="3221182"/>
            <a:chExt cx="5058344" cy="210460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70877F6-878E-4D3C-AF07-6DF81FA15051}"/>
                </a:ext>
              </a:extLst>
            </p:cNvPr>
            <p:cNvSpPr/>
            <p:nvPr/>
          </p:nvSpPr>
          <p:spPr>
            <a:xfrm>
              <a:off x="416791" y="3855015"/>
              <a:ext cx="997527" cy="99752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u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4816B20-5025-40AA-9F91-E2685BB26BB4}"/>
                </a:ext>
              </a:extLst>
            </p:cNvPr>
            <p:cNvGrpSpPr/>
            <p:nvPr/>
          </p:nvGrpSpPr>
          <p:grpSpPr>
            <a:xfrm>
              <a:off x="4123189" y="3221182"/>
              <a:ext cx="997526" cy="998031"/>
              <a:chOff x="3210792" y="3221182"/>
              <a:chExt cx="997526" cy="99803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F66D228-12E4-42DE-B844-841D529C2CB4}"/>
                  </a:ext>
                </a:extLst>
              </p:cNvPr>
              <p:cNvSpPr/>
              <p:nvPr/>
            </p:nvSpPr>
            <p:spPr>
              <a:xfrm>
                <a:off x="3210792" y="3221182"/>
                <a:ext cx="207818" cy="20781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8A760D1-AB20-4748-A81E-EEFF1F14DA3F}"/>
                  </a:ext>
                </a:extLst>
              </p:cNvPr>
              <p:cNvSpPr/>
              <p:nvPr/>
            </p:nvSpPr>
            <p:spPr>
              <a:xfrm>
                <a:off x="3605646" y="3221182"/>
                <a:ext cx="207818" cy="20781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2750B50-1893-4CD7-B552-1A80F1567B99}"/>
                  </a:ext>
                </a:extLst>
              </p:cNvPr>
              <p:cNvSpPr/>
              <p:nvPr/>
            </p:nvSpPr>
            <p:spPr>
              <a:xfrm>
                <a:off x="4000500" y="3221182"/>
                <a:ext cx="207818" cy="207818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0E5EF6-121D-46F0-9608-5937C735BC0D}"/>
                  </a:ext>
                </a:extLst>
              </p:cNvPr>
              <p:cNvSpPr/>
              <p:nvPr/>
            </p:nvSpPr>
            <p:spPr>
              <a:xfrm>
                <a:off x="3210792" y="3606024"/>
                <a:ext cx="207818" cy="207818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1DBC73A-349B-4D94-9BA9-FE2384DB5F1E}"/>
                  </a:ext>
                </a:extLst>
              </p:cNvPr>
              <p:cNvSpPr/>
              <p:nvPr/>
            </p:nvSpPr>
            <p:spPr>
              <a:xfrm>
                <a:off x="3605646" y="3606024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2B1CAC8-7F1A-4F21-9AFC-BD799E043037}"/>
                  </a:ext>
                </a:extLst>
              </p:cNvPr>
              <p:cNvSpPr/>
              <p:nvPr/>
            </p:nvSpPr>
            <p:spPr>
              <a:xfrm>
                <a:off x="4000500" y="3606024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E60FD7A-C160-4FA6-A5AA-87E6D0603AC0}"/>
                  </a:ext>
                </a:extLst>
              </p:cNvPr>
              <p:cNvSpPr/>
              <p:nvPr/>
            </p:nvSpPr>
            <p:spPr>
              <a:xfrm>
                <a:off x="3605646" y="4011395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556C983-91AC-4F5D-A55A-6C808566317B}"/>
                  </a:ext>
                </a:extLst>
              </p:cNvPr>
              <p:cNvSpPr/>
              <p:nvPr/>
            </p:nvSpPr>
            <p:spPr>
              <a:xfrm>
                <a:off x="3210792" y="4011395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66F5CE4-1CE6-4EEE-A7A4-D3BA5E8EB2BB}"/>
                  </a:ext>
                </a:extLst>
              </p:cNvPr>
              <p:cNvSpPr/>
              <p:nvPr/>
            </p:nvSpPr>
            <p:spPr>
              <a:xfrm>
                <a:off x="4000500" y="4011395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AD3205E-092E-424C-A27F-FE55D12C06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6400" y="3719947"/>
              <a:ext cx="1905893" cy="602671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52A9D9-1A3B-41E0-81D4-727B5C7013FC}"/>
                </a:ext>
              </a:extLst>
            </p:cNvPr>
            <p:cNvSpPr txBox="1"/>
            <p:nvPr/>
          </p:nvSpPr>
          <p:spPr>
            <a:xfrm>
              <a:off x="2234722" y="4213434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Encode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8C0EA5F-E447-4025-BF4A-EB0FE9ACF365}"/>
                    </a:ext>
                  </a:extLst>
                </p:cNvPr>
                <p:cNvSpPr txBox="1"/>
                <p:nvPr/>
              </p:nvSpPr>
              <p:spPr>
                <a:xfrm>
                  <a:off x="554718" y="4956456"/>
                  <a:ext cx="7460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a14:m>
                  <a:r>
                    <a:rPr lang="en-US" dirty="0"/>
                    <a:t> bits</a:t>
                  </a: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8C0EA5F-E447-4025-BF4A-EB0FE9ACF3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718" y="4956456"/>
                  <a:ext cx="746038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8197" r="-737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824A39-A500-4CC0-BB70-06F67B702EA0}"/>
                    </a:ext>
                  </a:extLst>
                </p:cNvPr>
                <p:cNvSpPr txBox="1"/>
                <p:nvPr/>
              </p:nvSpPr>
              <p:spPr>
                <a:xfrm>
                  <a:off x="3768770" y="4228591"/>
                  <a:ext cx="170636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dirty="0"/>
                    <a:t> blocks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r>
                    <a:rPr lang="en-US" dirty="0"/>
                    <a:t> bits each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824A39-A500-4CC0-BB70-06F67B702E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8770" y="4228591"/>
                  <a:ext cx="1706365" cy="646331"/>
                </a:xfrm>
                <a:prstGeom prst="rect">
                  <a:avLst/>
                </a:prstGeom>
                <a:blipFill>
                  <a:blip r:embed="rId4"/>
                  <a:stretch>
                    <a:fillRect t="-5660" r="-285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Rectangle 71" hidden="1">
            <a:extLst>
              <a:ext uri="{FF2B5EF4-FFF2-40B4-BE49-F238E27FC236}">
                <a16:creationId xmlns:a16="http://schemas.microsoft.com/office/drawing/2014/main" id="{CEFE2526-971D-410D-9119-7508B5E8ADFE}"/>
              </a:ext>
            </a:extLst>
          </p:cNvPr>
          <p:cNvSpPr/>
          <p:nvPr/>
        </p:nvSpPr>
        <p:spPr>
          <a:xfrm>
            <a:off x="6197600" y="3124200"/>
            <a:ext cx="5270500" cy="1879600"/>
          </a:xfrm>
          <a:prstGeom prst="rect">
            <a:avLst/>
          </a:prstGeom>
          <a:solidFill>
            <a:srgbClr val="00B0F0">
              <a:alpha val="1098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02D85CB-968A-4B2A-83DA-1E3C1BB0EADA}"/>
              </a:ext>
            </a:extLst>
          </p:cNvPr>
          <p:cNvSpPr/>
          <p:nvPr/>
        </p:nvSpPr>
        <p:spPr>
          <a:xfrm>
            <a:off x="278338" y="3124199"/>
            <a:ext cx="5270500" cy="2201589"/>
          </a:xfrm>
          <a:prstGeom prst="rect">
            <a:avLst/>
          </a:prstGeom>
          <a:solidFill>
            <a:srgbClr val="00B0F0">
              <a:alpha val="1098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 hidden="1">
            <a:extLst>
              <a:ext uri="{FF2B5EF4-FFF2-40B4-BE49-F238E27FC236}">
                <a16:creationId xmlns:a16="http://schemas.microsoft.com/office/drawing/2014/main" id="{53696CCD-21D5-4BA6-9A2F-C68078FBC890}"/>
              </a:ext>
            </a:extLst>
          </p:cNvPr>
          <p:cNvGrpSpPr/>
          <p:nvPr/>
        </p:nvGrpSpPr>
        <p:grpSpPr>
          <a:xfrm>
            <a:off x="6298073" y="3219652"/>
            <a:ext cx="5058343" cy="1653740"/>
            <a:chOff x="6298073" y="3219652"/>
            <a:chExt cx="5058343" cy="165374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3FE352C-DE90-4B33-BC96-C7371762E636}"/>
                </a:ext>
              </a:extLst>
            </p:cNvPr>
            <p:cNvGrpSpPr/>
            <p:nvPr/>
          </p:nvGrpSpPr>
          <p:grpSpPr>
            <a:xfrm>
              <a:off x="6652492" y="3219652"/>
              <a:ext cx="997526" cy="998031"/>
              <a:chOff x="3210792" y="3221182"/>
              <a:chExt cx="997526" cy="998031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B37AE5E-B448-47B2-B48A-764953F48BF4}"/>
                  </a:ext>
                </a:extLst>
              </p:cNvPr>
              <p:cNvSpPr/>
              <p:nvPr/>
            </p:nvSpPr>
            <p:spPr>
              <a:xfrm>
                <a:off x="3210792" y="3221182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3BEC943-0C8A-4D44-AF54-CA702E4F866B}"/>
                  </a:ext>
                </a:extLst>
              </p:cNvPr>
              <p:cNvSpPr/>
              <p:nvPr/>
            </p:nvSpPr>
            <p:spPr>
              <a:xfrm>
                <a:off x="4000500" y="3221182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3AAA2FA-CCE8-4AFD-A2BE-EB2B1A603CE6}"/>
                  </a:ext>
                </a:extLst>
              </p:cNvPr>
              <p:cNvSpPr/>
              <p:nvPr/>
            </p:nvSpPr>
            <p:spPr>
              <a:xfrm>
                <a:off x="3210792" y="3606024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4C6D978-E97A-4E66-9D1D-6EE8740DCAAE}"/>
                  </a:ext>
                </a:extLst>
              </p:cNvPr>
              <p:cNvSpPr/>
              <p:nvPr/>
            </p:nvSpPr>
            <p:spPr>
              <a:xfrm>
                <a:off x="4000500" y="3606024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89CEB03-9A56-4CEA-B96F-97E223DE051C}"/>
                  </a:ext>
                </a:extLst>
              </p:cNvPr>
              <p:cNvSpPr/>
              <p:nvPr/>
            </p:nvSpPr>
            <p:spPr>
              <a:xfrm>
                <a:off x="3605646" y="4011395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DE8795A-2F0A-4AEA-8CBC-4C41874F5715}"/>
                  </a:ext>
                </a:extLst>
              </p:cNvPr>
              <p:cNvSpPr/>
              <p:nvPr/>
            </p:nvSpPr>
            <p:spPr>
              <a:xfrm>
                <a:off x="4000500" y="4011395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8B52D7BD-F79C-439D-9EB5-018F26BCAC2F}"/>
                    </a:ext>
                  </a:extLst>
                </p:cNvPr>
                <p:cNvSpPr txBox="1"/>
                <p:nvPr/>
              </p:nvSpPr>
              <p:spPr>
                <a:xfrm>
                  <a:off x="6298073" y="4227061"/>
                  <a:ext cx="170636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r>
                    <a:rPr lang="en-US" dirty="0"/>
                    <a:t> blocks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r>
                    <a:rPr lang="en-US" dirty="0"/>
                    <a:t> bits each</a:t>
                  </a: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EF5F12CB-62BF-4AC7-B81D-CB0744162D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8073" y="4227061"/>
                  <a:ext cx="1706365" cy="646331"/>
                </a:xfrm>
                <a:prstGeom prst="rect">
                  <a:avLst/>
                </a:prstGeom>
                <a:blipFill>
                  <a:blip r:embed="rId5"/>
                  <a:stretch>
                    <a:fillRect t="-4717" r="-285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F88B537-015A-44CD-B90B-C7A5C4AFAB88}"/>
                </a:ext>
              </a:extLst>
            </p:cNvPr>
            <p:cNvCxnSpPr>
              <a:cxnSpLocks/>
            </p:cNvCxnSpPr>
            <p:nvPr/>
          </p:nvCxnSpPr>
          <p:spPr>
            <a:xfrm>
              <a:off x="8176229" y="3737354"/>
              <a:ext cx="164176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2B17427-908C-4D06-B778-611956ACFEE3}"/>
                </a:ext>
              </a:extLst>
            </p:cNvPr>
            <p:cNvSpPr txBox="1"/>
            <p:nvPr/>
          </p:nvSpPr>
          <p:spPr>
            <a:xfrm>
              <a:off x="8491204" y="3358009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Decode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3956BAC-F799-4FB6-9593-C25716646F9C}"/>
                </a:ext>
              </a:extLst>
            </p:cNvPr>
            <p:cNvSpPr/>
            <p:nvPr/>
          </p:nvSpPr>
          <p:spPr>
            <a:xfrm>
              <a:off x="10358889" y="3220156"/>
              <a:ext cx="997527" cy="9975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8F8660A-C6F1-49E9-B396-75EF4F58EA9C}"/>
                    </a:ext>
                  </a:extLst>
                </p:cNvPr>
                <p:cNvSpPr txBox="1"/>
                <p:nvPr/>
              </p:nvSpPr>
              <p:spPr>
                <a:xfrm>
                  <a:off x="10496816" y="4217683"/>
                  <a:ext cx="7460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a14:m>
                  <a:r>
                    <a:rPr lang="en-US" dirty="0"/>
                    <a:t> bits</a:t>
                  </a: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563470AB-4498-40C0-A162-ADAA9B52B2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6816" y="4217683"/>
                  <a:ext cx="746038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10000" r="-737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36E6B4B-CB54-4C39-931C-C930FE109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52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530614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95D2B-C154-49BF-BC0A-714F2E4AB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Erasure-coded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E81D4-B94A-4DB6-A37C-E94C4F731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without failures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DB5E4DF-BF9F-4F48-9327-C8822205C87E}"/>
              </a:ext>
            </a:extLst>
          </p:cNvPr>
          <p:cNvGrpSpPr/>
          <p:nvPr/>
        </p:nvGrpSpPr>
        <p:grpSpPr>
          <a:xfrm>
            <a:off x="416791" y="3221182"/>
            <a:ext cx="5058344" cy="2104606"/>
            <a:chOff x="416791" y="3221182"/>
            <a:chExt cx="5058344" cy="210460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70877F6-878E-4D3C-AF07-6DF81FA15051}"/>
                </a:ext>
              </a:extLst>
            </p:cNvPr>
            <p:cNvSpPr/>
            <p:nvPr/>
          </p:nvSpPr>
          <p:spPr>
            <a:xfrm>
              <a:off x="416791" y="3855015"/>
              <a:ext cx="997527" cy="99752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u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4816B20-5025-40AA-9F91-E2685BB26BB4}"/>
                </a:ext>
              </a:extLst>
            </p:cNvPr>
            <p:cNvGrpSpPr/>
            <p:nvPr/>
          </p:nvGrpSpPr>
          <p:grpSpPr>
            <a:xfrm>
              <a:off x="4123189" y="3221182"/>
              <a:ext cx="997526" cy="998031"/>
              <a:chOff x="3210792" y="3221182"/>
              <a:chExt cx="997526" cy="99803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F66D228-12E4-42DE-B844-841D529C2CB4}"/>
                  </a:ext>
                </a:extLst>
              </p:cNvPr>
              <p:cNvSpPr/>
              <p:nvPr/>
            </p:nvSpPr>
            <p:spPr>
              <a:xfrm>
                <a:off x="3210792" y="3221182"/>
                <a:ext cx="207818" cy="20781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8A760D1-AB20-4748-A81E-EEFF1F14DA3F}"/>
                  </a:ext>
                </a:extLst>
              </p:cNvPr>
              <p:cNvSpPr/>
              <p:nvPr/>
            </p:nvSpPr>
            <p:spPr>
              <a:xfrm>
                <a:off x="3605646" y="3221182"/>
                <a:ext cx="207818" cy="20781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2750B50-1893-4CD7-B552-1A80F1567B99}"/>
                  </a:ext>
                </a:extLst>
              </p:cNvPr>
              <p:cNvSpPr/>
              <p:nvPr/>
            </p:nvSpPr>
            <p:spPr>
              <a:xfrm>
                <a:off x="4000500" y="3221182"/>
                <a:ext cx="207818" cy="20781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0E5EF6-121D-46F0-9608-5937C735BC0D}"/>
                  </a:ext>
                </a:extLst>
              </p:cNvPr>
              <p:cNvSpPr/>
              <p:nvPr/>
            </p:nvSpPr>
            <p:spPr>
              <a:xfrm>
                <a:off x="3210792" y="3606024"/>
                <a:ext cx="207818" cy="207818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1DBC73A-349B-4D94-9BA9-FE2384DB5F1E}"/>
                  </a:ext>
                </a:extLst>
              </p:cNvPr>
              <p:cNvSpPr/>
              <p:nvPr/>
            </p:nvSpPr>
            <p:spPr>
              <a:xfrm>
                <a:off x="3605646" y="3606024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2B1CAC8-7F1A-4F21-9AFC-BD799E043037}"/>
                  </a:ext>
                </a:extLst>
              </p:cNvPr>
              <p:cNvSpPr/>
              <p:nvPr/>
            </p:nvSpPr>
            <p:spPr>
              <a:xfrm>
                <a:off x="4000500" y="3606024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E60FD7A-C160-4FA6-A5AA-87E6D0603AC0}"/>
                  </a:ext>
                </a:extLst>
              </p:cNvPr>
              <p:cNvSpPr/>
              <p:nvPr/>
            </p:nvSpPr>
            <p:spPr>
              <a:xfrm>
                <a:off x="3605646" y="4011395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556C983-91AC-4F5D-A55A-6C808566317B}"/>
                  </a:ext>
                </a:extLst>
              </p:cNvPr>
              <p:cNvSpPr/>
              <p:nvPr/>
            </p:nvSpPr>
            <p:spPr>
              <a:xfrm>
                <a:off x="3210792" y="4011395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66F5CE4-1CE6-4EEE-A7A4-D3BA5E8EB2BB}"/>
                  </a:ext>
                </a:extLst>
              </p:cNvPr>
              <p:cNvSpPr/>
              <p:nvPr/>
            </p:nvSpPr>
            <p:spPr>
              <a:xfrm>
                <a:off x="4000500" y="4011395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AD3205E-092E-424C-A27F-FE55D12C06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6400" y="3719947"/>
              <a:ext cx="1905893" cy="602671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52A9D9-1A3B-41E0-81D4-727B5C7013FC}"/>
                </a:ext>
              </a:extLst>
            </p:cNvPr>
            <p:cNvSpPr txBox="1"/>
            <p:nvPr/>
          </p:nvSpPr>
          <p:spPr>
            <a:xfrm>
              <a:off x="2234722" y="4213434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Encode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8C0EA5F-E447-4025-BF4A-EB0FE9ACF365}"/>
                    </a:ext>
                  </a:extLst>
                </p:cNvPr>
                <p:cNvSpPr txBox="1"/>
                <p:nvPr/>
              </p:nvSpPr>
              <p:spPr>
                <a:xfrm>
                  <a:off x="554718" y="4956456"/>
                  <a:ext cx="7460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a14:m>
                  <a:r>
                    <a:rPr lang="en-US" dirty="0"/>
                    <a:t> bits</a:t>
                  </a: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8C0EA5F-E447-4025-BF4A-EB0FE9ACF3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718" y="4956456"/>
                  <a:ext cx="746038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8197" r="-737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824A39-A500-4CC0-BB70-06F67B702EA0}"/>
                    </a:ext>
                  </a:extLst>
                </p:cNvPr>
                <p:cNvSpPr txBox="1"/>
                <p:nvPr/>
              </p:nvSpPr>
              <p:spPr>
                <a:xfrm>
                  <a:off x="3768770" y="4228591"/>
                  <a:ext cx="170636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dirty="0"/>
                    <a:t> blocks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r>
                    <a:rPr lang="en-US" dirty="0"/>
                    <a:t> bits each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824A39-A500-4CC0-BB70-06F67B702E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8770" y="4228591"/>
                  <a:ext cx="1706365" cy="646331"/>
                </a:xfrm>
                <a:prstGeom prst="rect">
                  <a:avLst/>
                </a:prstGeom>
                <a:blipFill>
                  <a:blip r:embed="rId4"/>
                  <a:stretch>
                    <a:fillRect t="-5660" r="-285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Rectangle 71" hidden="1">
            <a:extLst>
              <a:ext uri="{FF2B5EF4-FFF2-40B4-BE49-F238E27FC236}">
                <a16:creationId xmlns:a16="http://schemas.microsoft.com/office/drawing/2014/main" id="{CEFE2526-971D-410D-9119-7508B5E8ADFE}"/>
              </a:ext>
            </a:extLst>
          </p:cNvPr>
          <p:cNvSpPr/>
          <p:nvPr/>
        </p:nvSpPr>
        <p:spPr>
          <a:xfrm>
            <a:off x="6197600" y="3124200"/>
            <a:ext cx="5270500" cy="1879600"/>
          </a:xfrm>
          <a:prstGeom prst="rect">
            <a:avLst/>
          </a:prstGeom>
          <a:solidFill>
            <a:srgbClr val="00B0F0">
              <a:alpha val="1098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02D85CB-968A-4B2A-83DA-1E3C1BB0EADA}"/>
              </a:ext>
            </a:extLst>
          </p:cNvPr>
          <p:cNvSpPr/>
          <p:nvPr/>
        </p:nvSpPr>
        <p:spPr>
          <a:xfrm>
            <a:off x="278338" y="3124199"/>
            <a:ext cx="5270500" cy="2201589"/>
          </a:xfrm>
          <a:prstGeom prst="rect">
            <a:avLst/>
          </a:prstGeom>
          <a:solidFill>
            <a:srgbClr val="00B0F0">
              <a:alpha val="1098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 hidden="1">
            <a:extLst>
              <a:ext uri="{FF2B5EF4-FFF2-40B4-BE49-F238E27FC236}">
                <a16:creationId xmlns:a16="http://schemas.microsoft.com/office/drawing/2014/main" id="{C43A4864-35C0-4272-B436-01B36AC3050F}"/>
              </a:ext>
            </a:extLst>
          </p:cNvPr>
          <p:cNvGrpSpPr/>
          <p:nvPr/>
        </p:nvGrpSpPr>
        <p:grpSpPr>
          <a:xfrm>
            <a:off x="6298073" y="3219652"/>
            <a:ext cx="5058343" cy="1653740"/>
            <a:chOff x="6298073" y="3219652"/>
            <a:chExt cx="5058343" cy="165374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56F24C6-0CA0-4C66-A5EC-5F6441920396}"/>
                </a:ext>
              </a:extLst>
            </p:cNvPr>
            <p:cNvGrpSpPr/>
            <p:nvPr/>
          </p:nvGrpSpPr>
          <p:grpSpPr>
            <a:xfrm>
              <a:off x="6652492" y="3219652"/>
              <a:ext cx="997526" cy="998031"/>
              <a:chOff x="3210792" y="3221182"/>
              <a:chExt cx="997526" cy="998031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21B3A04-F0F4-4713-9078-8BD527888072}"/>
                  </a:ext>
                </a:extLst>
              </p:cNvPr>
              <p:cNvSpPr/>
              <p:nvPr/>
            </p:nvSpPr>
            <p:spPr>
              <a:xfrm>
                <a:off x="3210792" y="3221182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8059AC3-FFF9-4280-9F1F-67EF354B8F57}"/>
                  </a:ext>
                </a:extLst>
              </p:cNvPr>
              <p:cNvSpPr/>
              <p:nvPr/>
            </p:nvSpPr>
            <p:spPr>
              <a:xfrm>
                <a:off x="4000500" y="3221182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9FA5B45-1140-456E-A3AF-880F96F5E797}"/>
                  </a:ext>
                </a:extLst>
              </p:cNvPr>
              <p:cNvSpPr/>
              <p:nvPr/>
            </p:nvSpPr>
            <p:spPr>
              <a:xfrm>
                <a:off x="3210792" y="3606024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0C77BAB-D8DE-494A-8DC7-41243231E029}"/>
                  </a:ext>
                </a:extLst>
              </p:cNvPr>
              <p:cNvSpPr/>
              <p:nvPr/>
            </p:nvSpPr>
            <p:spPr>
              <a:xfrm>
                <a:off x="4000500" y="3606024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23C998A-08AF-4DA4-9995-7D4F0524D277}"/>
                  </a:ext>
                </a:extLst>
              </p:cNvPr>
              <p:cNvSpPr/>
              <p:nvPr/>
            </p:nvSpPr>
            <p:spPr>
              <a:xfrm>
                <a:off x="3605646" y="4011395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10E9840-D8D1-43E3-ADC9-57520331A205}"/>
                  </a:ext>
                </a:extLst>
              </p:cNvPr>
              <p:cNvSpPr/>
              <p:nvPr/>
            </p:nvSpPr>
            <p:spPr>
              <a:xfrm>
                <a:off x="4000500" y="4011395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0EEF0A87-2F64-4983-B2E7-BFE6BE8EF570}"/>
                    </a:ext>
                  </a:extLst>
                </p:cNvPr>
                <p:cNvSpPr txBox="1"/>
                <p:nvPr/>
              </p:nvSpPr>
              <p:spPr>
                <a:xfrm>
                  <a:off x="6298073" y="4227061"/>
                  <a:ext cx="170636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r>
                    <a:rPr lang="en-US" dirty="0"/>
                    <a:t> blocks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r>
                    <a:rPr lang="en-US" dirty="0"/>
                    <a:t> bits each</a:t>
                  </a: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EF5F12CB-62BF-4AC7-B81D-CB0744162D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8073" y="4227061"/>
                  <a:ext cx="1706365" cy="646331"/>
                </a:xfrm>
                <a:prstGeom prst="rect">
                  <a:avLst/>
                </a:prstGeom>
                <a:blipFill>
                  <a:blip r:embed="rId5"/>
                  <a:stretch>
                    <a:fillRect t="-4717" r="-285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C05AEEED-31FA-4EE9-B8BC-7A9771193EE1}"/>
                </a:ext>
              </a:extLst>
            </p:cNvPr>
            <p:cNvCxnSpPr>
              <a:cxnSpLocks/>
            </p:cNvCxnSpPr>
            <p:nvPr/>
          </p:nvCxnSpPr>
          <p:spPr>
            <a:xfrm>
              <a:off x="8176229" y="3737354"/>
              <a:ext cx="164176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B77801F-CCEC-464D-93CA-156367197124}"/>
                </a:ext>
              </a:extLst>
            </p:cNvPr>
            <p:cNvSpPr txBox="1"/>
            <p:nvPr/>
          </p:nvSpPr>
          <p:spPr>
            <a:xfrm>
              <a:off x="8491204" y="3358009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Decode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911C6C2-AABB-4468-91A6-6FB8938263CA}"/>
                </a:ext>
              </a:extLst>
            </p:cNvPr>
            <p:cNvSpPr/>
            <p:nvPr/>
          </p:nvSpPr>
          <p:spPr>
            <a:xfrm>
              <a:off x="10358889" y="3220156"/>
              <a:ext cx="997527" cy="9975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2FB9EBA9-EB96-4B72-AF2F-64B233A27F52}"/>
                    </a:ext>
                  </a:extLst>
                </p:cNvPr>
                <p:cNvSpPr txBox="1"/>
                <p:nvPr/>
              </p:nvSpPr>
              <p:spPr>
                <a:xfrm>
                  <a:off x="10496816" y="4217683"/>
                  <a:ext cx="7460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a14:m>
                  <a:r>
                    <a:rPr lang="en-US" dirty="0"/>
                    <a:t> bits</a:t>
                  </a: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563470AB-4498-40C0-A162-ADAA9B52B2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6816" y="4217683"/>
                  <a:ext cx="746038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10000" r="-737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EE9A15-0AB4-4B34-B92B-4733DA8E4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53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790142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95D2B-C154-49BF-BC0A-714F2E4AB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Erasure-coded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E81D4-B94A-4DB6-A37C-E94C4F731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without failures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DB5E4DF-BF9F-4F48-9327-C8822205C87E}"/>
              </a:ext>
            </a:extLst>
          </p:cNvPr>
          <p:cNvGrpSpPr/>
          <p:nvPr/>
        </p:nvGrpSpPr>
        <p:grpSpPr>
          <a:xfrm>
            <a:off x="416791" y="3221182"/>
            <a:ext cx="5058344" cy="2104606"/>
            <a:chOff x="416791" y="3221182"/>
            <a:chExt cx="5058344" cy="210460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70877F6-878E-4D3C-AF07-6DF81FA15051}"/>
                </a:ext>
              </a:extLst>
            </p:cNvPr>
            <p:cNvSpPr/>
            <p:nvPr/>
          </p:nvSpPr>
          <p:spPr>
            <a:xfrm>
              <a:off x="416791" y="3855015"/>
              <a:ext cx="997527" cy="99752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u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4816B20-5025-40AA-9F91-E2685BB26BB4}"/>
                </a:ext>
              </a:extLst>
            </p:cNvPr>
            <p:cNvGrpSpPr/>
            <p:nvPr/>
          </p:nvGrpSpPr>
          <p:grpSpPr>
            <a:xfrm>
              <a:off x="4123189" y="3221182"/>
              <a:ext cx="997526" cy="998031"/>
              <a:chOff x="3210792" y="3221182"/>
              <a:chExt cx="997526" cy="99803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F66D228-12E4-42DE-B844-841D529C2CB4}"/>
                  </a:ext>
                </a:extLst>
              </p:cNvPr>
              <p:cNvSpPr/>
              <p:nvPr/>
            </p:nvSpPr>
            <p:spPr>
              <a:xfrm>
                <a:off x="3210792" y="3221182"/>
                <a:ext cx="207818" cy="20781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8A760D1-AB20-4748-A81E-EEFF1F14DA3F}"/>
                  </a:ext>
                </a:extLst>
              </p:cNvPr>
              <p:cNvSpPr/>
              <p:nvPr/>
            </p:nvSpPr>
            <p:spPr>
              <a:xfrm>
                <a:off x="3605646" y="3221182"/>
                <a:ext cx="207818" cy="20781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2750B50-1893-4CD7-B552-1A80F1567B99}"/>
                  </a:ext>
                </a:extLst>
              </p:cNvPr>
              <p:cNvSpPr/>
              <p:nvPr/>
            </p:nvSpPr>
            <p:spPr>
              <a:xfrm>
                <a:off x="4000500" y="3221182"/>
                <a:ext cx="207818" cy="20781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0E5EF6-121D-46F0-9608-5937C735BC0D}"/>
                  </a:ext>
                </a:extLst>
              </p:cNvPr>
              <p:cNvSpPr/>
              <p:nvPr/>
            </p:nvSpPr>
            <p:spPr>
              <a:xfrm>
                <a:off x="3210792" y="3606024"/>
                <a:ext cx="207818" cy="20781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1DBC73A-349B-4D94-9BA9-FE2384DB5F1E}"/>
                  </a:ext>
                </a:extLst>
              </p:cNvPr>
              <p:cNvSpPr/>
              <p:nvPr/>
            </p:nvSpPr>
            <p:spPr>
              <a:xfrm>
                <a:off x="3605646" y="3606024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2B1CAC8-7F1A-4F21-9AFC-BD799E043037}"/>
                  </a:ext>
                </a:extLst>
              </p:cNvPr>
              <p:cNvSpPr/>
              <p:nvPr/>
            </p:nvSpPr>
            <p:spPr>
              <a:xfrm>
                <a:off x="4000500" y="3606024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E60FD7A-C160-4FA6-A5AA-87E6D0603AC0}"/>
                  </a:ext>
                </a:extLst>
              </p:cNvPr>
              <p:cNvSpPr/>
              <p:nvPr/>
            </p:nvSpPr>
            <p:spPr>
              <a:xfrm>
                <a:off x="3605646" y="4011395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556C983-91AC-4F5D-A55A-6C808566317B}"/>
                  </a:ext>
                </a:extLst>
              </p:cNvPr>
              <p:cNvSpPr/>
              <p:nvPr/>
            </p:nvSpPr>
            <p:spPr>
              <a:xfrm>
                <a:off x="3210792" y="4011395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66F5CE4-1CE6-4EEE-A7A4-D3BA5E8EB2BB}"/>
                  </a:ext>
                </a:extLst>
              </p:cNvPr>
              <p:cNvSpPr/>
              <p:nvPr/>
            </p:nvSpPr>
            <p:spPr>
              <a:xfrm>
                <a:off x="4000500" y="4011395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AD3205E-092E-424C-A27F-FE55D12C06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6400" y="3719947"/>
              <a:ext cx="1905893" cy="602671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52A9D9-1A3B-41E0-81D4-727B5C7013FC}"/>
                </a:ext>
              </a:extLst>
            </p:cNvPr>
            <p:cNvSpPr txBox="1"/>
            <p:nvPr/>
          </p:nvSpPr>
          <p:spPr>
            <a:xfrm>
              <a:off x="2234722" y="4213434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Encode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8C0EA5F-E447-4025-BF4A-EB0FE9ACF365}"/>
                    </a:ext>
                  </a:extLst>
                </p:cNvPr>
                <p:cNvSpPr txBox="1"/>
                <p:nvPr/>
              </p:nvSpPr>
              <p:spPr>
                <a:xfrm>
                  <a:off x="554718" y="4956456"/>
                  <a:ext cx="7460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a14:m>
                  <a:r>
                    <a:rPr lang="en-US" dirty="0"/>
                    <a:t> bits</a:t>
                  </a: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8C0EA5F-E447-4025-BF4A-EB0FE9ACF3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718" y="4956456"/>
                  <a:ext cx="746038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8197" r="-737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824A39-A500-4CC0-BB70-06F67B702EA0}"/>
                    </a:ext>
                  </a:extLst>
                </p:cNvPr>
                <p:cNvSpPr txBox="1"/>
                <p:nvPr/>
              </p:nvSpPr>
              <p:spPr>
                <a:xfrm>
                  <a:off x="3768770" y="4228591"/>
                  <a:ext cx="170636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dirty="0"/>
                    <a:t> blocks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r>
                    <a:rPr lang="en-US" dirty="0"/>
                    <a:t> bits each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824A39-A500-4CC0-BB70-06F67B702E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8770" y="4228591"/>
                  <a:ext cx="1706365" cy="646331"/>
                </a:xfrm>
                <a:prstGeom prst="rect">
                  <a:avLst/>
                </a:prstGeom>
                <a:blipFill>
                  <a:blip r:embed="rId4"/>
                  <a:stretch>
                    <a:fillRect t="-5660" r="-285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Rectangle 71" hidden="1">
            <a:extLst>
              <a:ext uri="{FF2B5EF4-FFF2-40B4-BE49-F238E27FC236}">
                <a16:creationId xmlns:a16="http://schemas.microsoft.com/office/drawing/2014/main" id="{CEFE2526-971D-410D-9119-7508B5E8ADFE}"/>
              </a:ext>
            </a:extLst>
          </p:cNvPr>
          <p:cNvSpPr/>
          <p:nvPr/>
        </p:nvSpPr>
        <p:spPr>
          <a:xfrm>
            <a:off x="6197600" y="3124200"/>
            <a:ext cx="5270500" cy="1879600"/>
          </a:xfrm>
          <a:prstGeom prst="rect">
            <a:avLst/>
          </a:prstGeom>
          <a:solidFill>
            <a:srgbClr val="00B0F0">
              <a:alpha val="1098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02D85CB-968A-4B2A-83DA-1E3C1BB0EADA}"/>
              </a:ext>
            </a:extLst>
          </p:cNvPr>
          <p:cNvSpPr/>
          <p:nvPr/>
        </p:nvSpPr>
        <p:spPr>
          <a:xfrm>
            <a:off x="278338" y="3124199"/>
            <a:ext cx="5270500" cy="2201589"/>
          </a:xfrm>
          <a:prstGeom prst="rect">
            <a:avLst/>
          </a:prstGeom>
          <a:solidFill>
            <a:srgbClr val="00B0F0">
              <a:alpha val="1098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 hidden="1">
            <a:extLst>
              <a:ext uri="{FF2B5EF4-FFF2-40B4-BE49-F238E27FC236}">
                <a16:creationId xmlns:a16="http://schemas.microsoft.com/office/drawing/2014/main" id="{AA42DCDC-643D-402E-950F-CB1596BE7A7F}"/>
              </a:ext>
            </a:extLst>
          </p:cNvPr>
          <p:cNvGrpSpPr/>
          <p:nvPr/>
        </p:nvGrpSpPr>
        <p:grpSpPr>
          <a:xfrm>
            <a:off x="6298073" y="3219652"/>
            <a:ext cx="5058343" cy="1653740"/>
            <a:chOff x="6298073" y="3219652"/>
            <a:chExt cx="5058343" cy="165374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57870B9-3D47-455C-9E5D-96800AC16BE4}"/>
                </a:ext>
              </a:extLst>
            </p:cNvPr>
            <p:cNvGrpSpPr/>
            <p:nvPr/>
          </p:nvGrpSpPr>
          <p:grpSpPr>
            <a:xfrm>
              <a:off x="6652492" y="3219652"/>
              <a:ext cx="997526" cy="998031"/>
              <a:chOff x="3210792" y="3221182"/>
              <a:chExt cx="997526" cy="998031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E450A3C-FE66-437C-BD27-525242E3E35B}"/>
                  </a:ext>
                </a:extLst>
              </p:cNvPr>
              <p:cNvSpPr/>
              <p:nvPr/>
            </p:nvSpPr>
            <p:spPr>
              <a:xfrm>
                <a:off x="3210792" y="3221182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7CE4EFA-3895-4FC1-B60D-24FBA74E2615}"/>
                  </a:ext>
                </a:extLst>
              </p:cNvPr>
              <p:cNvSpPr/>
              <p:nvPr/>
            </p:nvSpPr>
            <p:spPr>
              <a:xfrm>
                <a:off x="4000500" y="3221182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EBFDB1F-2AFB-42CD-ABAD-212BC799931B}"/>
                  </a:ext>
                </a:extLst>
              </p:cNvPr>
              <p:cNvSpPr/>
              <p:nvPr/>
            </p:nvSpPr>
            <p:spPr>
              <a:xfrm>
                <a:off x="3210792" y="3606024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B5A5EC3-5C57-42E8-A43B-A43C8EF5036A}"/>
                  </a:ext>
                </a:extLst>
              </p:cNvPr>
              <p:cNvSpPr/>
              <p:nvPr/>
            </p:nvSpPr>
            <p:spPr>
              <a:xfrm>
                <a:off x="4000500" y="3606024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EC2E865-5435-485A-8AD6-4E2E7360D2AE}"/>
                  </a:ext>
                </a:extLst>
              </p:cNvPr>
              <p:cNvSpPr/>
              <p:nvPr/>
            </p:nvSpPr>
            <p:spPr>
              <a:xfrm>
                <a:off x="3605646" y="4011395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138CEAF-B380-4C96-AFB3-69819BDF63E8}"/>
                  </a:ext>
                </a:extLst>
              </p:cNvPr>
              <p:cNvSpPr/>
              <p:nvPr/>
            </p:nvSpPr>
            <p:spPr>
              <a:xfrm>
                <a:off x="4000500" y="4011395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A10FD13-FD4B-4FE7-BA88-25157F1F4B32}"/>
                    </a:ext>
                  </a:extLst>
                </p:cNvPr>
                <p:cNvSpPr txBox="1"/>
                <p:nvPr/>
              </p:nvSpPr>
              <p:spPr>
                <a:xfrm>
                  <a:off x="6298073" y="4227061"/>
                  <a:ext cx="170636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r>
                    <a:rPr lang="en-US" dirty="0"/>
                    <a:t> blocks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r>
                    <a:rPr lang="en-US" dirty="0"/>
                    <a:t> bits each</a:t>
                  </a: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EF5F12CB-62BF-4AC7-B81D-CB0744162D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8073" y="4227061"/>
                  <a:ext cx="1706365" cy="646331"/>
                </a:xfrm>
                <a:prstGeom prst="rect">
                  <a:avLst/>
                </a:prstGeom>
                <a:blipFill>
                  <a:blip r:embed="rId5"/>
                  <a:stretch>
                    <a:fillRect t="-4717" r="-285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54AD829-360C-43D1-ACB2-BC06C12A6692}"/>
                </a:ext>
              </a:extLst>
            </p:cNvPr>
            <p:cNvCxnSpPr>
              <a:cxnSpLocks/>
            </p:cNvCxnSpPr>
            <p:nvPr/>
          </p:nvCxnSpPr>
          <p:spPr>
            <a:xfrm>
              <a:off x="8176229" y="3737354"/>
              <a:ext cx="164176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7C61ADE-04D0-41D0-8C44-62E4D32E5A82}"/>
                </a:ext>
              </a:extLst>
            </p:cNvPr>
            <p:cNvSpPr txBox="1"/>
            <p:nvPr/>
          </p:nvSpPr>
          <p:spPr>
            <a:xfrm>
              <a:off x="8491204" y="3358009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Decode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E70C7C3-7CC8-4DC9-B0B1-4C4E00871DC6}"/>
                </a:ext>
              </a:extLst>
            </p:cNvPr>
            <p:cNvSpPr/>
            <p:nvPr/>
          </p:nvSpPr>
          <p:spPr>
            <a:xfrm>
              <a:off x="10358889" y="3220156"/>
              <a:ext cx="997527" cy="9975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82D8C48-6019-4325-862D-2BA85D6EFAEA}"/>
                    </a:ext>
                  </a:extLst>
                </p:cNvPr>
                <p:cNvSpPr txBox="1"/>
                <p:nvPr/>
              </p:nvSpPr>
              <p:spPr>
                <a:xfrm>
                  <a:off x="10496816" y="4217683"/>
                  <a:ext cx="7460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a14:m>
                  <a:r>
                    <a:rPr lang="en-US" dirty="0"/>
                    <a:t> bits</a:t>
                  </a: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563470AB-4498-40C0-A162-ADAA9B52B2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6816" y="4217683"/>
                  <a:ext cx="746038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10000" r="-737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EABD58-A777-461A-9CE6-C43469E5C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54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095265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95D2B-C154-49BF-BC0A-714F2E4AB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Erasure-coded storage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4E81D4-B94A-4DB6-A37C-E94C4F731D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-out-of-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coding example, without failures</a:t>
                </a:r>
              </a:p>
              <a:p>
                <a:r>
                  <a:rPr lang="en-US" dirty="0"/>
                  <a:t>e.g.,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 concurrent reader cannot decode!</a:t>
                </a:r>
              </a:p>
              <a:p>
                <a:r>
                  <a:rPr lang="en-US" dirty="0"/>
                  <a:t>If the value is constantly overwritten the reader is not wait-free.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4E81D4-B94A-4DB6-A37C-E94C4F731D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4"/>
                <a:ext cx="10515600" cy="5032375"/>
              </a:xfrm>
              <a:blipFill>
                <a:blip r:embed="rId3"/>
                <a:stretch>
                  <a:fillRect l="-966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4DB5E4DF-BF9F-4F48-9327-C8822205C87E}"/>
              </a:ext>
            </a:extLst>
          </p:cNvPr>
          <p:cNvGrpSpPr/>
          <p:nvPr/>
        </p:nvGrpSpPr>
        <p:grpSpPr>
          <a:xfrm>
            <a:off x="416791" y="3221182"/>
            <a:ext cx="5058344" cy="2104606"/>
            <a:chOff x="416791" y="3221182"/>
            <a:chExt cx="5058344" cy="210460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70877F6-878E-4D3C-AF07-6DF81FA15051}"/>
                </a:ext>
              </a:extLst>
            </p:cNvPr>
            <p:cNvSpPr/>
            <p:nvPr/>
          </p:nvSpPr>
          <p:spPr>
            <a:xfrm>
              <a:off x="416791" y="3855015"/>
              <a:ext cx="997527" cy="99752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u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4816B20-5025-40AA-9F91-E2685BB26BB4}"/>
                </a:ext>
              </a:extLst>
            </p:cNvPr>
            <p:cNvGrpSpPr/>
            <p:nvPr/>
          </p:nvGrpSpPr>
          <p:grpSpPr>
            <a:xfrm>
              <a:off x="4123189" y="3221182"/>
              <a:ext cx="997526" cy="998031"/>
              <a:chOff x="3210792" y="3221182"/>
              <a:chExt cx="997526" cy="99803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F66D228-12E4-42DE-B844-841D529C2CB4}"/>
                  </a:ext>
                </a:extLst>
              </p:cNvPr>
              <p:cNvSpPr/>
              <p:nvPr/>
            </p:nvSpPr>
            <p:spPr>
              <a:xfrm>
                <a:off x="3210792" y="3221182"/>
                <a:ext cx="207818" cy="20781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8A760D1-AB20-4748-A81E-EEFF1F14DA3F}"/>
                  </a:ext>
                </a:extLst>
              </p:cNvPr>
              <p:cNvSpPr/>
              <p:nvPr/>
            </p:nvSpPr>
            <p:spPr>
              <a:xfrm>
                <a:off x="3605646" y="3221182"/>
                <a:ext cx="207818" cy="20781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2750B50-1893-4CD7-B552-1A80F1567B99}"/>
                  </a:ext>
                </a:extLst>
              </p:cNvPr>
              <p:cNvSpPr/>
              <p:nvPr/>
            </p:nvSpPr>
            <p:spPr>
              <a:xfrm>
                <a:off x="4000500" y="3221182"/>
                <a:ext cx="207818" cy="20781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0E5EF6-121D-46F0-9608-5937C735BC0D}"/>
                  </a:ext>
                </a:extLst>
              </p:cNvPr>
              <p:cNvSpPr/>
              <p:nvPr/>
            </p:nvSpPr>
            <p:spPr>
              <a:xfrm>
                <a:off x="3210792" y="3606024"/>
                <a:ext cx="207818" cy="20781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1DBC73A-349B-4D94-9BA9-FE2384DB5F1E}"/>
                  </a:ext>
                </a:extLst>
              </p:cNvPr>
              <p:cNvSpPr/>
              <p:nvPr/>
            </p:nvSpPr>
            <p:spPr>
              <a:xfrm>
                <a:off x="3605646" y="3606024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2B1CAC8-7F1A-4F21-9AFC-BD799E043037}"/>
                  </a:ext>
                </a:extLst>
              </p:cNvPr>
              <p:cNvSpPr/>
              <p:nvPr/>
            </p:nvSpPr>
            <p:spPr>
              <a:xfrm>
                <a:off x="4000500" y="3606024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E60FD7A-C160-4FA6-A5AA-87E6D0603AC0}"/>
                  </a:ext>
                </a:extLst>
              </p:cNvPr>
              <p:cNvSpPr/>
              <p:nvPr/>
            </p:nvSpPr>
            <p:spPr>
              <a:xfrm>
                <a:off x="3605646" y="4011395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556C983-91AC-4F5D-A55A-6C808566317B}"/>
                  </a:ext>
                </a:extLst>
              </p:cNvPr>
              <p:cNvSpPr/>
              <p:nvPr/>
            </p:nvSpPr>
            <p:spPr>
              <a:xfrm>
                <a:off x="3210792" y="4011395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66F5CE4-1CE6-4EEE-A7A4-D3BA5E8EB2BB}"/>
                  </a:ext>
                </a:extLst>
              </p:cNvPr>
              <p:cNvSpPr/>
              <p:nvPr/>
            </p:nvSpPr>
            <p:spPr>
              <a:xfrm>
                <a:off x="4000500" y="4011395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AD3205E-092E-424C-A27F-FE55D12C06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6400" y="3719947"/>
              <a:ext cx="1905893" cy="602671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52A9D9-1A3B-41E0-81D4-727B5C7013FC}"/>
                </a:ext>
              </a:extLst>
            </p:cNvPr>
            <p:cNvSpPr txBox="1"/>
            <p:nvPr/>
          </p:nvSpPr>
          <p:spPr>
            <a:xfrm>
              <a:off x="2234722" y="4213434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Encode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8C0EA5F-E447-4025-BF4A-EB0FE9ACF365}"/>
                    </a:ext>
                  </a:extLst>
                </p:cNvPr>
                <p:cNvSpPr txBox="1"/>
                <p:nvPr/>
              </p:nvSpPr>
              <p:spPr>
                <a:xfrm>
                  <a:off x="554718" y="4956456"/>
                  <a:ext cx="7460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a14:m>
                  <a:r>
                    <a:rPr lang="en-US" dirty="0"/>
                    <a:t> bits</a:t>
                  </a: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8C0EA5F-E447-4025-BF4A-EB0FE9ACF3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718" y="4956456"/>
                  <a:ext cx="746038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8197" r="-737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824A39-A500-4CC0-BB70-06F67B702EA0}"/>
                    </a:ext>
                  </a:extLst>
                </p:cNvPr>
                <p:cNvSpPr txBox="1"/>
                <p:nvPr/>
              </p:nvSpPr>
              <p:spPr>
                <a:xfrm>
                  <a:off x="3768770" y="4228591"/>
                  <a:ext cx="170636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dirty="0"/>
                    <a:t> blocks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r>
                    <a:rPr lang="en-US" dirty="0"/>
                    <a:t> bits each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824A39-A500-4CC0-BB70-06F67B702E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8770" y="4228591"/>
                  <a:ext cx="1706365" cy="646331"/>
                </a:xfrm>
                <a:prstGeom prst="rect">
                  <a:avLst/>
                </a:prstGeom>
                <a:blipFill>
                  <a:blip r:embed="rId5"/>
                  <a:stretch>
                    <a:fillRect t="-5660" r="-285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EB5BE2D-11A4-4D82-9440-38407038197D}"/>
              </a:ext>
            </a:extLst>
          </p:cNvPr>
          <p:cNvGrpSpPr/>
          <p:nvPr/>
        </p:nvGrpSpPr>
        <p:grpSpPr>
          <a:xfrm>
            <a:off x="6298073" y="3219652"/>
            <a:ext cx="5058343" cy="1653740"/>
            <a:chOff x="6298073" y="3219652"/>
            <a:chExt cx="5058343" cy="165374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33A62C3-D951-48D6-B70F-CB85D16E430A}"/>
                </a:ext>
              </a:extLst>
            </p:cNvPr>
            <p:cNvGrpSpPr/>
            <p:nvPr/>
          </p:nvGrpSpPr>
          <p:grpSpPr>
            <a:xfrm>
              <a:off x="6652492" y="3219652"/>
              <a:ext cx="997526" cy="998031"/>
              <a:chOff x="3210792" y="3221182"/>
              <a:chExt cx="997526" cy="998031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1A934A8-06E1-45C7-87C6-4244108284CB}"/>
                  </a:ext>
                </a:extLst>
              </p:cNvPr>
              <p:cNvSpPr/>
              <p:nvPr/>
            </p:nvSpPr>
            <p:spPr>
              <a:xfrm>
                <a:off x="3210792" y="3221182"/>
                <a:ext cx="207818" cy="20781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09612E07-2777-4154-8687-B73EEED4C02C}"/>
                  </a:ext>
                </a:extLst>
              </p:cNvPr>
              <p:cNvSpPr/>
              <p:nvPr/>
            </p:nvSpPr>
            <p:spPr>
              <a:xfrm>
                <a:off x="4000500" y="3221182"/>
                <a:ext cx="207818" cy="20781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4BC2E7D-3511-46BC-9E35-34A84FB0F48D}"/>
                  </a:ext>
                </a:extLst>
              </p:cNvPr>
              <p:cNvSpPr/>
              <p:nvPr/>
            </p:nvSpPr>
            <p:spPr>
              <a:xfrm>
                <a:off x="3210792" y="3606024"/>
                <a:ext cx="207818" cy="20781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B8457C9-F819-46EF-AECC-7D783B5A0B96}"/>
                  </a:ext>
                </a:extLst>
              </p:cNvPr>
              <p:cNvSpPr/>
              <p:nvPr/>
            </p:nvSpPr>
            <p:spPr>
              <a:xfrm>
                <a:off x="4000500" y="3606024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A90EF42-2FC4-4DF2-9C68-E7EB61F4D25E}"/>
                  </a:ext>
                </a:extLst>
              </p:cNvPr>
              <p:cNvSpPr/>
              <p:nvPr/>
            </p:nvSpPr>
            <p:spPr>
              <a:xfrm>
                <a:off x="3605646" y="4011395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EAC888C9-1A1E-407A-8CAA-21EBBB10745D}"/>
                  </a:ext>
                </a:extLst>
              </p:cNvPr>
              <p:cNvSpPr/>
              <p:nvPr/>
            </p:nvSpPr>
            <p:spPr>
              <a:xfrm>
                <a:off x="4000500" y="4011395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EF5F12CB-62BF-4AC7-B81D-CB0744162D11}"/>
                    </a:ext>
                  </a:extLst>
                </p:cNvPr>
                <p:cNvSpPr txBox="1"/>
                <p:nvPr/>
              </p:nvSpPr>
              <p:spPr>
                <a:xfrm>
                  <a:off x="6298073" y="4227061"/>
                  <a:ext cx="170636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r>
                    <a:rPr lang="en-US" dirty="0"/>
                    <a:t> blocks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r>
                    <a:rPr lang="en-US" dirty="0"/>
                    <a:t> bits each</a:t>
                  </a: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EF5F12CB-62BF-4AC7-B81D-CB0744162D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8073" y="4227061"/>
                  <a:ext cx="1706365" cy="646331"/>
                </a:xfrm>
                <a:prstGeom prst="rect">
                  <a:avLst/>
                </a:prstGeom>
                <a:blipFill>
                  <a:blip r:embed="rId6"/>
                  <a:stretch>
                    <a:fillRect t="-4717" r="-285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7AB79A23-E465-4000-9B84-F09DB25FA7F3}"/>
                </a:ext>
              </a:extLst>
            </p:cNvPr>
            <p:cNvCxnSpPr>
              <a:cxnSpLocks/>
            </p:cNvCxnSpPr>
            <p:nvPr/>
          </p:nvCxnSpPr>
          <p:spPr>
            <a:xfrm>
              <a:off x="8176229" y="3737354"/>
              <a:ext cx="164176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25A3746-3E62-4739-BBFC-776C5AA04071}"/>
                </a:ext>
              </a:extLst>
            </p:cNvPr>
            <p:cNvSpPr txBox="1"/>
            <p:nvPr/>
          </p:nvSpPr>
          <p:spPr>
            <a:xfrm>
              <a:off x="8491204" y="3358009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Decode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6E9BB75-3BF2-424D-894E-7AF28EC5D8F4}"/>
                </a:ext>
              </a:extLst>
            </p:cNvPr>
            <p:cNvSpPr/>
            <p:nvPr/>
          </p:nvSpPr>
          <p:spPr>
            <a:xfrm>
              <a:off x="10358889" y="3220156"/>
              <a:ext cx="997527" cy="997527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??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563470AB-4498-40C0-A162-ADAA9B52B233}"/>
                    </a:ext>
                  </a:extLst>
                </p:cNvPr>
                <p:cNvSpPr txBox="1"/>
                <p:nvPr/>
              </p:nvSpPr>
              <p:spPr>
                <a:xfrm>
                  <a:off x="10496816" y="4217683"/>
                  <a:ext cx="7460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a14:m>
                  <a:r>
                    <a:rPr lang="en-US" dirty="0"/>
                    <a:t> bits</a:t>
                  </a: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563470AB-4498-40C0-A162-ADAA9B52B2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6816" y="4217683"/>
                  <a:ext cx="746038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10000" r="-737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CEFE2526-971D-410D-9119-7508B5E8ADFE}"/>
              </a:ext>
            </a:extLst>
          </p:cNvPr>
          <p:cNvSpPr/>
          <p:nvPr/>
        </p:nvSpPr>
        <p:spPr>
          <a:xfrm>
            <a:off x="6197600" y="3124200"/>
            <a:ext cx="5270500" cy="1879600"/>
          </a:xfrm>
          <a:prstGeom prst="rect">
            <a:avLst/>
          </a:prstGeom>
          <a:solidFill>
            <a:srgbClr val="00B0F0">
              <a:alpha val="1098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02D85CB-968A-4B2A-83DA-1E3C1BB0EADA}"/>
              </a:ext>
            </a:extLst>
          </p:cNvPr>
          <p:cNvSpPr/>
          <p:nvPr/>
        </p:nvSpPr>
        <p:spPr>
          <a:xfrm>
            <a:off x="278338" y="3124199"/>
            <a:ext cx="5270500" cy="2201589"/>
          </a:xfrm>
          <a:prstGeom prst="rect">
            <a:avLst/>
          </a:prstGeom>
          <a:solidFill>
            <a:srgbClr val="00B0F0">
              <a:alpha val="1098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30EED2A-303D-4DC9-9426-4434ADA26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55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6152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"/>
    </mc:Choice>
    <mc:Fallback xmlns="">
      <p:transition spd="slow" advTm="15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95D2B-C154-49BF-BC0A-714F2E4AB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Erasure-coded storage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4E81D4-B94A-4DB6-A37C-E94C4F731D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-out-of-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coding example, without failures</a:t>
                </a:r>
              </a:p>
              <a:p>
                <a:r>
                  <a:rPr lang="en-US" dirty="0"/>
                  <a:t>e.g.,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 concurrent reader cannot decode!</a:t>
                </a:r>
              </a:p>
              <a:p>
                <a:r>
                  <a:rPr lang="en-US" dirty="0"/>
                  <a:t>If the value is constantly overwritten the reader is not wait-free.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4E81D4-B94A-4DB6-A37C-E94C4F731D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4"/>
                <a:ext cx="10515600" cy="5032375"/>
              </a:xfrm>
              <a:blipFill>
                <a:blip r:embed="rId3"/>
                <a:stretch>
                  <a:fillRect l="-966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4DB5E4DF-BF9F-4F48-9327-C8822205C87E}"/>
              </a:ext>
            </a:extLst>
          </p:cNvPr>
          <p:cNvGrpSpPr/>
          <p:nvPr/>
        </p:nvGrpSpPr>
        <p:grpSpPr>
          <a:xfrm>
            <a:off x="416791" y="3221182"/>
            <a:ext cx="5058344" cy="2104606"/>
            <a:chOff x="416791" y="3221182"/>
            <a:chExt cx="5058344" cy="210460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70877F6-878E-4D3C-AF07-6DF81FA15051}"/>
                </a:ext>
              </a:extLst>
            </p:cNvPr>
            <p:cNvSpPr/>
            <p:nvPr/>
          </p:nvSpPr>
          <p:spPr>
            <a:xfrm>
              <a:off x="416791" y="3855015"/>
              <a:ext cx="997527" cy="99752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u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4816B20-5025-40AA-9F91-E2685BB26BB4}"/>
                </a:ext>
              </a:extLst>
            </p:cNvPr>
            <p:cNvGrpSpPr/>
            <p:nvPr/>
          </p:nvGrpSpPr>
          <p:grpSpPr>
            <a:xfrm>
              <a:off x="4123189" y="3221182"/>
              <a:ext cx="997526" cy="998031"/>
              <a:chOff x="3210792" y="3221182"/>
              <a:chExt cx="997526" cy="99803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F66D228-12E4-42DE-B844-841D529C2CB4}"/>
                  </a:ext>
                </a:extLst>
              </p:cNvPr>
              <p:cNvSpPr/>
              <p:nvPr/>
            </p:nvSpPr>
            <p:spPr>
              <a:xfrm>
                <a:off x="3210792" y="3221182"/>
                <a:ext cx="207818" cy="20781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8A760D1-AB20-4748-A81E-EEFF1F14DA3F}"/>
                  </a:ext>
                </a:extLst>
              </p:cNvPr>
              <p:cNvSpPr/>
              <p:nvPr/>
            </p:nvSpPr>
            <p:spPr>
              <a:xfrm>
                <a:off x="3605646" y="3221182"/>
                <a:ext cx="207818" cy="20781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2750B50-1893-4CD7-B552-1A80F1567B99}"/>
                  </a:ext>
                </a:extLst>
              </p:cNvPr>
              <p:cNvSpPr/>
              <p:nvPr/>
            </p:nvSpPr>
            <p:spPr>
              <a:xfrm>
                <a:off x="4000500" y="3221182"/>
                <a:ext cx="207818" cy="20781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0E5EF6-121D-46F0-9608-5937C735BC0D}"/>
                  </a:ext>
                </a:extLst>
              </p:cNvPr>
              <p:cNvSpPr/>
              <p:nvPr/>
            </p:nvSpPr>
            <p:spPr>
              <a:xfrm>
                <a:off x="3210792" y="3606024"/>
                <a:ext cx="207818" cy="20781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1DBC73A-349B-4D94-9BA9-FE2384DB5F1E}"/>
                  </a:ext>
                </a:extLst>
              </p:cNvPr>
              <p:cNvSpPr/>
              <p:nvPr/>
            </p:nvSpPr>
            <p:spPr>
              <a:xfrm>
                <a:off x="3605646" y="3606024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2B1CAC8-7F1A-4F21-9AFC-BD799E043037}"/>
                  </a:ext>
                </a:extLst>
              </p:cNvPr>
              <p:cNvSpPr/>
              <p:nvPr/>
            </p:nvSpPr>
            <p:spPr>
              <a:xfrm>
                <a:off x="4000500" y="3606024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E60FD7A-C160-4FA6-A5AA-87E6D0603AC0}"/>
                  </a:ext>
                </a:extLst>
              </p:cNvPr>
              <p:cNvSpPr/>
              <p:nvPr/>
            </p:nvSpPr>
            <p:spPr>
              <a:xfrm>
                <a:off x="3605646" y="4011395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556C983-91AC-4F5D-A55A-6C808566317B}"/>
                  </a:ext>
                </a:extLst>
              </p:cNvPr>
              <p:cNvSpPr/>
              <p:nvPr/>
            </p:nvSpPr>
            <p:spPr>
              <a:xfrm>
                <a:off x="3210792" y="4011395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66F5CE4-1CE6-4EEE-A7A4-D3BA5E8EB2BB}"/>
                  </a:ext>
                </a:extLst>
              </p:cNvPr>
              <p:cNvSpPr/>
              <p:nvPr/>
            </p:nvSpPr>
            <p:spPr>
              <a:xfrm>
                <a:off x="4000500" y="4011395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AD3205E-092E-424C-A27F-FE55D12C06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6400" y="3719947"/>
              <a:ext cx="1905893" cy="602671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52A9D9-1A3B-41E0-81D4-727B5C7013FC}"/>
                </a:ext>
              </a:extLst>
            </p:cNvPr>
            <p:cNvSpPr txBox="1"/>
            <p:nvPr/>
          </p:nvSpPr>
          <p:spPr>
            <a:xfrm>
              <a:off x="2234722" y="4213434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Encode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8C0EA5F-E447-4025-BF4A-EB0FE9ACF365}"/>
                    </a:ext>
                  </a:extLst>
                </p:cNvPr>
                <p:cNvSpPr txBox="1"/>
                <p:nvPr/>
              </p:nvSpPr>
              <p:spPr>
                <a:xfrm>
                  <a:off x="554718" y="4956456"/>
                  <a:ext cx="7460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a14:m>
                  <a:r>
                    <a:rPr lang="en-US" dirty="0"/>
                    <a:t> bits</a:t>
                  </a: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8C0EA5F-E447-4025-BF4A-EB0FE9ACF3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718" y="4956456"/>
                  <a:ext cx="746038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8197" r="-737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824A39-A500-4CC0-BB70-06F67B702EA0}"/>
                    </a:ext>
                  </a:extLst>
                </p:cNvPr>
                <p:cNvSpPr txBox="1"/>
                <p:nvPr/>
              </p:nvSpPr>
              <p:spPr>
                <a:xfrm>
                  <a:off x="3768770" y="4228591"/>
                  <a:ext cx="170636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dirty="0"/>
                    <a:t> blocks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r>
                    <a:rPr lang="en-US" dirty="0"/>
                    <a:t> bits each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824A39-A500-4CC0-BB70-06F67B702E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8770" y="4228591"/>
                  <a:ext cx="1706365" cy="646331"/>
                </a:xfrm>
                <a:prstGeom prst="rect">
                  <a:avLst/>
                </a:prstGeom>
                <a:blipFill>
                  <a:blip r:embed="rId5"/>
                  <a:stretch>
                    <a:fillRect t="-5660" r="-285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EB5BE2D-11A4-4D82-9440-38407038197D}"/>
              </a:ext>
            </a:extLst>
          </p:cNvPr>
          <p:cNvGrpSpPr/>
          <p:nvPr/>
        </p:nvGrpSpPr>
        <p:grpSpPr>
          <a:xfrm>
            <a:off x="6298073" y="3219652"/>
            <a:ext cx="5058343" cy="1653740"/>
            <a:chOff x="6298073" y="3219652"/>
            <a:chExt cx="5058343" cy="165374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33A62C3-D951-48D6-B70F-CB85D16E430A}"/>
                </a:ext>
              </a:extLst>
            </p:cNvPr>
            <p:cNvGrpSpPr/>
            <p:nvPr/>
          </p:nvGrpSpPr>
          <p:grpSpPr>
            <a:xfrm>
              <a:off x="6652492" y="3219652"/>
              <a:ext cx="997526" cy="998031"/>
              <a:chOff x="3210792" y="3221182"/>
              <a:chExt cx="997526" cy="998031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1A934A8-06E1-45C7-87C6-4244108284CB}"/>
                  </a:ext>
                </a:extLst>
              </p:cNvPr>
              <p:cNvSpPr/>
              <p:nvPr/>
            </p:nvSpPr>
            <p:spPr>
              <a:xfrm>
                <a:off x="3210792" y="3221182"/>
                <a:ext cx="207818" cy="20781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09612E07-2777-4154-8687-B73EEED4C02C}"/>
                  </a:ext>
                </a:extLst>
              </p:cNvPr>
              <p:cNvSpPr/>
              <p:nvPr/>
            </p:nvSpPr>
            <p:spPr>
              <a:xfrm>
                <a:off x="4000500" y="3221182"/>
                <a:ext cx="207818" cy="20781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4BC2E7D-3511-46BC-9E35-34A84FB0F48D}"/>
                  </a:ext>
                </a:extLst>
              </p:cNvPr>
              <p:cNvSpPr/>
              <p:nvPr/>
            </p:nvSpPr>
            <p:spPr>
              <a:xfrm>
                <a:off x="3210792" y="3606024"/>
                <a:ext cx="207818" cy="20781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B8457C9-F819-46EF-AECC-7D783B5A0B96}"/>
                  </a:ext>
                </a:extLst>
              </p:cNvPr>
              <p:cNvSpPr/>
              <p:nvPr/>
            </p:nvSpPr>
            <p:spPr>
              <a:xfrm>
                <a:off x="4000500" y="3606024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A90EF42-2FC4-4DF2-9C68-E7EB61F4D25E}"/>
                  </a:ext>
                </a:extLst>
              </p:cNvPr>
              <p:cNvSpPr/>
              <p:nvPr/>
            </p:nvSpPr>
            <p:spPr>
              <a:xfrm>
                <a:off x="3605646" y="4011395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EAC888C9-1A1E-407A-8CAA-21EBBB10745D}"/>
                  </a:ext>
                </a:extLst>
              </p:cNvPr>
              <p:cNvSpPr/>
              <p:nvPr/>
            </p:nvSpPr>
            <p:spPr>
              <a:xfrm>
                <a:off x="4000500" y="4011395"/>
                <a:ext cx="207818" cy="207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EF5F12CB-62BF-4AC7-B81D-CB0744162D11}"/>
                    </a:ext>
                  </a:extLst>
                </p:cNvPr>
                <p:cNvSpPr txBox="1"/>
                <p:nvPr/>
              </p:nvSpPr>
              <p:spPr>
                <a:xfrm>
                  <a:off x="6298073" y="4227061"/>
                  <a:ext cx="170636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r>
                    <a:rPr lang="en-US" dirty="0"/>
                    <a:t> blocks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r>
                    <a:rPr lang="en-US" dirty="0"/>
                    <a:t> bits each</a:t>
                  </a: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EF5F12CB-62BF-4AC7-B81D-CB0744162D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8073" y="4227061"/>
                  <a:ext cx="1706365" cy="646331"/>
                </a:xfrm>
                <a:prstGeom prst="rect">
                  <a:avLst/>
                </a:prstGeom>
                <a:blipFill>
                  <a:blip r:embed="rId6"/>
                  <a:stretch>
                    <a:fillRect t="-4717" r="-285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7AB79A23-E465-4000-9B84-F09DB25FA7F3}"/>
                </a:ext>
              </a:extLst>
            </p:cNvPr>
            <p:cNvCxnSpPr>
              <a:cxnSpLocks/>
            </p:cNvCxnSpPr>
            <p:nvPr/>
          </p:nvCxnSpPr>
          <p:spPr>
            <a:xfrm>
              <a:off x="8176229" y="3737354"/>
              <a:ext cx="164176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25A3746-3E62-4739-BBFC-776C5AA04071}"/>
                </a:ext>
              </a:extLst>
            </p:cNvPr>
            <p:cNvSpPr txBox="1"/>
            <p:nvPr/>
          </p:nvSpPr>
          <p:spPr>
            <a:xfrm>
              <a:off x="8491204" y="3358009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Decode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6E9BB75-3BF2-424D-894E-7AF28EC5D8F4}"/>
                </a:ext>
              </a:extLst>
            </p:cNvPr>
            <p:cNvSpPr/>
            <p:nvPr/>
          </p:nvSpPr>
          <p:spPr>
            <a:xfrm>
              <a:off x="10358889" y="3220156"/>
              <a:ext cx="997527" cy="997527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??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563470AB-4498-40C0-A162-ADAA9B52B233}"/>
                    </a:ext>
                  </a:extLst>
                </p:cNvPr>
                <p:cNvSpPr txBox="1"/>
                <p:nvPr/>
              </p:nvSpPr>
              <p:spPr>
                <a:xfrm>
                  <a:off x="10496816" y="4217683"/>
                  <a:ext cx="7460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a14:m>
                  <a:r>
                    <a:rPr lang="en-US" dirty="0"/>
                    <a:t> bits</a:t>
                  </a: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563470AB-4498-40C0-A162-ADAA9B52B2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6816" y="4217683"/>
                  <a:ext cx="746038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10000" r="-737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CEFE2526-971D-410D-9119-7508B5E8ADFE}"/>
              </a:ext>
            </a:extLst>
          </p:cNvPr>
          <p:cNvSpPr/>
          <p:nvPr/>
        </p:nvSpPr>
        <p:spPr>
          <a:xfrm>
            <a:off x="6197600" y="3124200"/>
            <a:ext cx="5270500" cy="1879600"/>
          </a:xfrm>
          <a:prstGeom prst="rect">
            <a:avLst/>
          </a:prstGeom>
          <a:solidFill>
            <a:srgbClr val="00B0F0">
              <a:alpha val="1098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02D85CB-968A-4B2A-83DA-1E3C1BB0EADA}"/>
              </a:ext>
            </a:extLst>
          </p:cNvPr>
          <p:cNvSpPr/>
          <p:nvPr/>
        </p:nvSpPr>
        <p:spPr>
          <a:xfrm>
            <a:off x="278338" y="3124199"/>
            <a:ext cx="5270500" cy="2201589"/>
          </a:xfrm>
          <a:prstGeom prst="rect">
            <a:avLst/>
          </a:prstGeom>
          <a:solidFill>
            <a:srgbClr val="00B0F0">
              <a:alpha val="1098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 descr="A picture containing LEGO, toy&#10;&#10;Description generated with high confidence">
            <a:extLst>
              <a:ext uri="{FF2B5EF4-FFF2-40B4-BE49-F238E27FC236}">
                <a16:creationId xmlns:a16="http://schemas.microsoft.com/office/drawing/2014/main" id="{DC07849C-16FB-824D-8DCF-20213D288F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643063"/>
            <a:ext cx="4762500" cy="357187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02BDF9F-A59E-451D-9219-2BE543A27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56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6448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"/>
    </mc:Choice>
    <mc:Fallback xmlns="">
      <p:transition spd="slow" advTm="215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95D2B-C154-49BF-BC0A-714F2E4AB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Erasure-coded storage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4E81D4-B94A-4DB6-A37C-E94C4F731D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Uses a quorum to figure out what timestamp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ts</a:t>
                </a:r>
                <a:r>
                  <a:rPr lang="en-US" dirty="0"/>
                  <a:t> to read.</a:t>
                </a:r>
              </a:p>
              <a:p>
                <a:endParaRPr lang="en-US" dirty="0"/>
              </a:p>
              <a:p>
                <a:r>
                  <a:rPr lang="en-US" dirty="0"/>
                  <a:t>Then reads code blocks associated with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ts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-out-of-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objects.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You could do a big register from small ones the same way.</a:t>
                </a:r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is the ratio of register sizes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4E81D4-B94A-4DB6-A37C-E94C4F731D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5F256-E747-4611-A548-5F392B598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57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08816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0EE6E-A2A4-2E47-BF96-7D5FB163B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Agenda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D0A129-2452-482B-BD85-E7D7FB0ADE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203543"/>
              </p:ext>
            </p:extLst>
          </p:nvPr>
        </p:nvGraphicFramePr>
        <p:xfrm>
          <a:off x="4038600" y="1166648"/>
          <a:ext cx="7315200" cy="452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A602FC-FE53-4756-A80C-AE8E23337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58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9874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"/>
    </mc:Choice>
    <mc:Fallback xmlns="">
      <p:transition spd="slow" advTm="13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80FEC-866C-C947-AA2A-ABDD35130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Disintegrated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C3E59-C358-644C-8A0F-6E143686C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825625"/>
            <a:ext cx="11095463" cy="4351338"/>
          </a:xfrm>
        </p:spPr>
        <p:txBody>
          <a:bodyPr>
            <a:normAutofit/>
          </a:bodyPr>
          <a:lstStyle/>
          <a:p>
            <a:r>
              <a:rPr lang="en-US" dirty="0"/>
              <a:t>ABD needs to see the newest value once.</a:t>
            </a:r>
          </a:p>
          <a:p>
            <a:endParaRPr lang="en-US" dirty="0"/>
          </a:p>
          <a:p>
            <a:r>
              <a:rPr lang="en-US" dirty="0"/>
              <a:t>In our scenarios the value (or parts of it) need to be seen multiple times.</a:t>
            </a:r>
          </a:p>
          <a:p>
            <a:endParaRPr lang="en-US" dirty="0"/>
          </a:p>
          <a:p>
            <a:r>
              <a:rPr lang="en-US" dirty="0"/>
              <a:t>What do existing algorithms do?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7B968-C510-412E-9C4E-6F778C5C8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59</a:t>
            </a:fld>
            <a:endParaRPr lang="he-I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409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"/>
    </mc:Choice>
    <mc:Fallback xmlns="">
      <p:transition spd="slow" advTm="21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55">
            <a:extLst>
              <a:ext uri="{FF2B5EF4-FFF2-40B4-BE49-F238E27FC236}">
                <a16:creationId xmlns:a16="http://schemas.microsoft.com/office/drawing/2014/main" id="{BE07FBC6-8865-478E-ACA0-93E7D5A97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Emulations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FCAE4-9312-4E7E-BF1E-A4F718BB4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9" name="Writer" descr="Laptop">
            <a:extLst>
              <a:ext uri="{FF2B5EF4-FFF2-40B4-BE49-F238E27FC236}">
                <a16:creationId xmlns:a16="http://schemas.microsoft.com/office/drawing/2014/main" id="{A0480ED9-B1BA-4345-979C-1173FC710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2160" y="1185614"/>
            <a:ext cx="1107119" cy="110711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B0E97DE-AFE8-4802-8098-86B0DECB8F0B}"/>
              </a:ext>
            </a:extLst>
          </p:cNvPr>
          <p:cNvSpPr txBox="1"/>
          <p:nvPr/>
        </p:nvSpPr>
        <p:spPr>
          <a:xfrm>
            <a:off x="2641953" y="2164209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WRITE(v)</a:t>
            </a:r>
          </a:p>
        </p:txBody>
      </p:sp>
      <p:pic>
        <p:nvPicPr>
          <p:cNvPr id="48" name="Graphic 47" descr="Laptop">
            <a:extLst>
              <a:ext uri="{FF2B5EF4-FFF2-40B4-BE49-F238E27FC236}">
                <a16:creationId xmlns:a16="http://schemas.microsoft.com/office/drawing/2014/main" id="{7CD2553D-7E14-4E95-A80A-9DC59F17A0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74161" y="1185614"/>
            <a:ext cx="1107119" cy="110711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5E6F5B58-7F69-4BB6-A7BC-ADD6342C365D}"/>
              </a:ext>
            </a:extLst>
          </p:cNvPr>
          <p:cNvSpPr txBox="1"/>
          <p:nvPr/>
        </p:nvSpPr>
        <p:spPr>
          <a:xfrm>
            <a:off x="6521813" y="2164209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READ()</a:t>
            </a:r>
          </a:p>
        </p:txBody>
      </p:sp>
      <p:pic>
        <p:nvPicPr>
          <p:cNvPr id="34" name="Graphic 33" descr="Laptop">
            <a:extLst>
              <a:ext uri="{FF2B5EF4-FFF2-40B4-BE49-F238E27FC236}">
                <a16:creationId xmlns:a16="http://schemas.microsoft.com/office/drawing/2014/main" id="{336E11EE-19ED-4FAC-A7D9-145809A983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83088" y="1185614"/>
            <a:ext cx="1107119" cy="110711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FF2FB87-169C-4D10-96B9-F46299015AA7}"/>
              </a:ext>
            </a:extLst>
          </p:cNvPr>
          <p:cNvSpPr txBox="1"/>
          <p:nvPr/>
        </p:nvSpPr>
        <p:spPr>
          <a:xfrm>
            <a:off x="8530740" y="2164209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READ()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DE2C60-15DD-4C62-8582-F9B52DF50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5465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"/>
    </mc:Choice>
    <mc:Fallback xmlns="">
      <p:transition spd="slow" advTm="17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BB8CB7C-69A6-FA4D-B0D6-8BB0696D2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329" y="4714083"/>
            <a:ext cx="1397809" cy="1463040"/>
          </a:xfrm>
          <a:prstGeom prst="rect">
            <a:avLst/>
          </a:prstGeom>
          <a:effectLst/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67D82BD-1B26-9745-A3F6-864983FBE7BE}"/>
              </a:ext>
            </a:extLst>
          </p:cNvPr>
          <p:cNvSpPr/>
          <p:nvPr/>
        </p:nvSpPr>
        <p:spPr>
          <a:xfrm>
            <a:off x="6743035" y="5274237"/>
            <a:ext cx="587397" cy="58739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DF6BF8-69FF-4089-9362-BC2995FF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existing algorithms do?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A82FFB-060D-4043-BAE2-89B4EDE938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35651"/>
            <a:ext cx="6019800" cy="4351338"/>
          </a:xfrm>
        </p:spPr>
        <p:txBody>
          <a:bodyPr>
            <a:normAutofit/>
          </a:bodyPr>
          <a:lstStyle/>
          <a:p>
            <a:r>
              <a:rPr lang="en-US" dirty="0"/>
              <a:t>Store values forever (worst-case)</a:t>
            </a:r>
          </a:p>
          <a:p>
            <a:pPr lvl="1"/>
            <a:r>
              <a:rPr lang="en-US" sz="1800" dirty="0" err="1"/>
              <a:t>Androulaki</a:t>
            </a:r>
            <a:r>
              <a:rPr lang="en-US" sz="1800" dirty="0"/>
              <a:t>, </a:t>
            </a:r>
            <a:r>
              <a:rPr lang="en-US" sz="1800" dirty="0" err="1"/>
              <a:t>Cachin</a:t>
            </a:r>
            <a:r>
              <a:rPr lang="en-US" sz="1800" dirty="0"/>
              <a:t>, </a:t>
            </a:r>
            <a:r>
              <a:rPr lang="en-US" sz="1800" dirty="0" err="1"/>
              <a:t>Dobre</a:t>
            </a:r>
            <a:r>
              <a:rPr lang="en-US" sz="1800" dirty="0"/>
              <a:t>, </a:t>
            </a:r>
            <a:r>
              <a:rPr lang="en-US" sz="1800" dirty="0" err="1"/>
              <a:t>Vukolić</a:t>
            </a:r>
            <a:r>
              <a:rPr lang="en-US" sz="1800" dirty="0"/>
              <a:t> [OPODIS ‘14]</a:t>
            </a:r>
          </a:p>
          <a:p>
            <a:pPr lvl="1"/>
            <a:r>
              <a:rPr lang="en-US" sz="1800" dirty="0" err="1"/>
              <a:t>Bazzi</a:t>
            </a:r>
            <a:r>
              <a:rPr lang="en-US" sz="1800" dirty="0"/>
              <a:t>, Ding [DISC ‘04]</a:t>
            </a:r>
          </a:p>
          <a:p>
            <a:pPr lvl="1"/>
            <a:r>
              <a:rPr lang="en-US" sz="1800" dirty="0" err="1"/>
              <a:t>Cachin</a:t>
            </a:r>
            <a:r>
              <a:rPr lang="en-US" sz="1800" dirty="0"/>
              <a:t>, </a:t>
            </a:r>
            <a:r>
              <a:rPr lang="en-US" sz="1800" dirty="0" err="1"/>
              <a:t>Tessaro</a:t>
            </a:r>
            <a:r>
              <a:rPr lang="en-US" sz="1800" dirty="0"/>
              <a:t> [DSN ‘06]</a:t>
            </a:r>
          </a:p>
          <a:p>
            <a:pPr lvl="1"/>
            <a:r>
              <a:rPr lang="en-US" sz="1800" dirty="0" err="1"/>
              <a:t>Cadambe</a:t>
            </a:r>
            <a:r>
              <a:rPr lang="en-US" sz="1800" dirty="0"/>
              <a:t>, Lynch, Medard, Musial [NCA ‘14]</a:t>
            </a:r>
          </a:p>
          <a:p>
            <a:pPr lvl="1"/>
            <a:r>
              <a:rPr lang="en-US" sz="1800" dirty="0" err="1"/>
              <a:t>Dobre</a:t>
            </a:r>
            <a:r>
              <a:rPr lang="en-US" sz="1800" dirty="0"/>
              <a:t>, </a:t>
            </a:r>
            <a:r>
              <a:rPr lang="en-US" sz="1800" dirty="0" err="1"/>
              <a:t>Karame</a:t>
            </a:r>
            <a:r>
              <a:rPr lang="en-US" sz="1800" dirty="0"/>
              <a:t>, Li, </a:t>
            </a:r>
            <a:r>
              <a:rPr lang="en-US" sz="1800" dirty="0" err="1"/>
              <a:t>Majuntke</a:t>
            </a:r>
            <a:r>
              <a:rPr lang="en-US" sz="1800" dirty="0"/>
              <a:t>, Suri, </a:t>
            </a:r>
            <a:r>
              <a:rPr lang="en-US" sz="1800" dirty="0" err="1"/>
              <a:t>Vukolić</a:t>
            </a:r>
            <a:r>
              <a:rPr lang="en-US" sz="1800" dirty="0"/>
              <a:t> [SIGSAC ‘13]</a:t>
            </a:r>
          </a:p>
          <a:p>
            <a:pPr lvl="1"/>
            <a:r>
              <a:rPr lang="en-US" sz="1800" dirty="0"/>
              <a:t>Dutta, </a:t>
            </a:r>
            <a:r>
              <a:rPr lang="en-US" sz="1800" dirty="0" err="1"/>
              <a:t>Guerraoui</a:t>
            </a:r>
            <a:r>
              <a:rPr lang="en-US" sz="1800" dirty="0"/>
              <a:t>, Levy [DISC ‘08]</a:t>
            </a:r>
          </a:p>
          <a:p>
            <a:pPr lvl="1"/>
            <a:r>
              <a:rPr lang="en-US" sz="1800" dirty="0"/>
              <a:t>Goodson, Wylie, Ganger, Reiter [DSN ‘04]</a:t>
            </a:r>
          </a:p>
          <a:p>
            <a:pPr lvl="1"/>
            <a:r>
              <a:rPr lang="en-US" sz="1800" dirty="0"/>
              <a:t>Martin, </a:t>
            </a:r>
            <a:r>
              <a:rPr lang="en-US" sz="1800" dirty="0" err="1"/>
              <a:t>Alvisi</a:t>
            </a:r>
            <a:r>
              <a:rPr lang="en-US" sz="1800" dirty="0"/>
              <a:t>, Dahlin [DISC ‘02]</a:t>
            </a:r>
          </a:p>
          <a:p>
            <a:pPr lvl="1"/>
            <a:r>
              <a:rPr lang="en-US" sz="1800" dirty="0"/>
              <a:t>Peterson [TOPLAS ’83]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CCEAF-AB18-4397-B2D8-B8EFE6194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35651"/>
            <a:ext cx="6019800" cy="4351338"/>
          </a:xfrm>
        </p:spPr>
        <p:txBody>
          <a:bodyPr>
            <a:normAutofit/>
          </a:bodyPr>
          <a:lstStyle/>
          <a:p>
            <a:r>
              <a:rPr lang="en-US" dirty="0"/>
              <a:t>Forgo wait freedom</a:t>
            </a:r>
          </a:p>
          <a:p>
            <a:pPr lvl="1"/>
            <a:r>
              <a:rPr lang="en-US" sz="1800" dirty="0"/>
              <a:t>Abraham, </a:t>
            </a:r>
            <a:r>
              <a:rPr lang="en-US" sz="1800" dirty="0" err="1"/>
              <a:t>Chockler</a:t>
            </a:r>
            <a:r>
              <a:rPr lang="en-US" sz="1800" dirty="0"/>
              <a:t>, </a:t>
            </a:r>
            <a:r>
              <a:rPr lang="en-US" sz="1800" dirty="0" err="1"/>
              <a:t>Keidar</a:t>
            </a:r>
            <a:r>
              <a:rPr lang="en-US" sz="1800" dirty="0"/>
              <a:t>, </a:t>
            </a:r>
            <a:r>
              <a:rPr lang="en-US" sz="1800" dirty="0" err="1"/>
              <a:t>Malkhi</a:t>
            </a:r>
            <a:r>
              <a:rPr lang="en-US" sz="1800" dirty="0"/>
              <a:t> [IPL ‘07]</a:t>
            </a:r>
          </a:p>
          <a:p>
            <a:pPr lvl="1"/>
            <a:endParaRPr lang="en-US" dirty="0"/>
          </a:p>
          <a:p>
            <a:r>
              <a:rPr lang="en-US" dirty="0"/>
              <a:t>Forgo regularity</a:t>
            </a:r>
          </a:p>
          <a:p>
            <a:pPr lvl="1"/>
            <a:r>
              <a:rPr lang="en-US" sz="1800" dirty="0"/>
              <a:t>Jayanti, Chandra, </a:t>
            </a:r>
            <a:r>
              <a:rPr lang="en-US" sz="1800" dirty="0" err="1"/>
              <a:t>Toueg</a:t>
            </a:r>
            <a:r>
              <a:rPr lang="en-US" sz="1800" dirty="0"/>
              <a:t> [JACM ‘98]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B4A7E-AC79-457F-9662-FBB68B43F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60</a:t>
            </a:fld>
            <a:endParaRPr lang="he-I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1654BB-B904-FD41-B391-5C2CED29A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231" y="5069187"/>
            <a:ext cx="1397809" cy="1463040"/>
          </a:xfrm>
          <a:prstGeom prst="rect">
            <a:avLst/>
          </a:prstGeom>
          <a:effectLst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C16CC0-9F17-6E44-A2F1-0C09F0A3B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71" y="3982563"/>
            <a:ext cx="1397809" cy="1463040"/>
          </a:xfrm>
          <a:prstGeom prst="rect">
            <a:avLst/>
          </a:prstGeom>
          <a:effectLst/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FCA19C-781B-A342-8914-4828C41A2B46}"/>
              </a:ext>
            </a:extLst>
          </p:cNvPr>
          <p:cNvSpPr/>
          <p:nvPr/>
        </p:nvSpPr>
        <p:spPr>
          <a:xfrm>
            <a:off x="5777937" y="5629341"/>
            <a:ext cx="587397" cy="587397"/>
          </a:xfrm>
          <a:prstGeom prst="ellipse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1654BB-B904-FD41-B391-5C2CED29A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133" y="5434840"/>
            <a:ext cx="1397809" cy="1463040"/>
          </a:xfrm>
          <a:prstGeom prst="rect">
            <a:avLst/>
          </a:prstGeom>
          <a:effectLst/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FCFCA19C-781B-A342-8914-4828C41A2B46}"/>
              </a:ext>
            </a:extLst>
          </p:cNvPr>
          <p:cNvSpPr/>
          <p:nvPr/>
        </p:nvSpPr>
        <p:spPr>
          <a:xfrm>
            <a:off x="4812839" y="5994994"/>
            <a:ext cx="587397" cy="587397"/>
          </a:xfrm>
          <a:prstGeom prst="ellipse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1654BB-B904-FD41-B391-5C2CED29A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799" y="4337667"/>
            <a:ext cx="1397809" cy="1463040"/>
          </a:xfrm>
          <a:prstGeom prst="rect">
            <a:avLst/>
          </a:prstGeom>
          <a:effectLst/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7B131F59-8ECC-E34E-9CD6-294F55AF17D9}"/>
              </a:ext>
            </a:extLst>
          </p:cNvPr>
          <p:cNvSpPr/>
          <p:nvPr/>
        </p:nvSpPr>
        <p:spPr>
          <a:xfrm>
            <a:off x="6527877" y="4542717"/>
            <a:ext cx="587397" cy="587397"/>
          </a:xfrm>
          <a:prstGeom prst="ellipse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FCA19C-781B-A342-8914-4828C41A2B46}"/>
              </a:ext>
            </a:extLst>
          </p:cNvPr>
          <p:cNvSpPr/>
          <p:nvPr/>
        </p:nvSpPr>
        <p:spPr>
          <a:xfrm>
            <a:off x="5569505" y="4897821"/>
            <a:ext cx="587397" cy="587397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BF83040-9364-5B4C-B874-1998E9EEEF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164" y="3368474"/>
            <a:ext cx="1397809" cy="1463040"/>
          </a:xfrm>
          <a:prstGeom prst="rect">
            <a:avLst/>
          </a:prstGeom>
          <a:effectLst/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ACD9A584-9FC7-FD47-9E12-F98DCC10A0A8}"/>
              </a:ext>
            </a:extLst>
          </p:cNvPr>
          <p:cNvSpPr/>
          <p:nvPr/>
        </p:nvSpPr>
        <p:spPr>
          <a:xfrm>
            <a:off x="5966870" y="3928628"/>
            <a:ext cx="587397" cy="58739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136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"/>
    </mc:Choice>
    <mc:Fallback xmlns="">
      <p:transition spd="slow" advTm="4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 uiExpand="1" build="p"/>
      <p:bldP spid="12" grpId="0" animBg="1"/>
      <p:bldP spid="16" grpId="0" animBg="1"/>
      <p:bldP spid="20" grpId="0" animBg="1"/>
      <p:bldP spid="14" grpId="0" animBg="1"/>
      <p:bldP spid="2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F6BF8-69FF-4089-9362-BC2995FF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existing algorithms do?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4E7E4-FB39-4D3B-AF0A-4A1E632F1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61</a:t>
            </a:fld>
            <a:endParaRPr lang="he-I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47192E-928B-6A43-891D-946B1D1CB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329" y="4714083"/>
            <a:ext cx="1397809" cy="1463040"/>
          </a:xfrm>
          <a:prstGeom prst="rect">
            <a:avLst/>
          </a:prstGeom>
          <a:effectLst/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C316922-1131-904C-B94F-18D3F91A3358}"/>
              </a:ext>
            </a:extLst>
          </p:cNvPr>
          <p:cNvSpPr/>
          <p:nvPr/>
        </p:nvSpPr>
        <p:spPr>
          <a:xfrm>
            <a:off x="6743035" y="5274237"/>
            <a:ext cx="587397" cy="58739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C5E38E-8E76-414A-A7E3-05D8B0B7A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231" y="5069187"/>
            <a:ext cx="1397809" cy="1463040"/>
          </a:xfrm>
          <a:prstGeom prst="rect">
            <a:avLst/>
          </a:prstGeom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2FD8FE-FEE8-4846-9F6D-9CDC38807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71" y="3982563"/>
            <a:ext cx="1397809" cy="1463040"/>
          </a:xfrm>
          <a:prstGeom prst="rect">
            <a:avLst/>
          </a:prstGeom>
          <a:effectLst/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D8BE0F3-D7BC-554D-826E-D6A82193FA6D}"/>
              </a:ext>
            </a:extLst>
          </p:cNvPr>
          <p:cNvSpPr/>
          <p:nvPr/>
        </p:nvSpPr>
        <p:spPr>
          <a:xfrm>
            <a:off x="5777937" y="5629341"/>
            <a:ext cx="587397" cy="587397"/>
          </a:xfrm>
          <a:prstGeom prst="ellipse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6F2006-61C2-A546-980E-00EDA5372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133" y="5434840"/>
            <a:ext cx="1397809" cy="1463040"/>
          </a:xfrm>
          <a:prstGeom prst="rect">
            <a:avLst/>
          </a:prstGeom>
          <a:effectLst/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4693EF1-2D5E-8644-93DC-C1EED5C91F86}"/>
              </a:ext>
            </a:extLst>
          </p:cNvPr>
          <p:cNvSpPr/>
          <p:nvPr/>
        </p:nvSpPr>
        <p:spPr>
          <a:xfrm>
            <a:off x="4812839" y="5994994"/>
            <a:ext cx="587397" cy="587397"/>
          </a:xfrm>
          <a:prstGeom prst="ellipse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A70CA46-761E-754F-B904-8403AC6FF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799" y="4337667"/>
            <a:ext cx="1397809" cy="1463040"/>
          </a:xfrm>
          <a:prstGeom prst="rect">
            <a:avLst/>
          </a:prstGeom>
          <a:effectLst/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3D7347B9-2D9A-B44D-9BE3-AAC49A4F267E}"/>
              </a:ext>
            </a:extLst>
          </p:cNvPr>
          <p:cNvSpPr/>
          <p:nvPr/>
        </p:nvSpPr>
        <p:spPr>
          <a:xfrm>
            <a:off x="6527877" y="4542717"/>
            <a:ext cx="587397" cy="587397"/>
          </a:xfrm>
          <a:prstGeom prst="ellipse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92594CB-48E8-7545-9B18-49050412C9F0}"/>
              </a:ext>
            </a:extLst>
          </p:cNvPr>
          <p:cNvSpPr/>
          <p:nvPr/>
        </p:nvSpPr>
        <p:spPr>
          <a:xfrm>
            <a:off x="5569505" y="4897821"/>
            <a:ext cx="587397" cy="587397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37C392E-4BFE-5743-A103-6810CE5C2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164" y="3368474"/>
            <a:ext cx="1397809" cy="1463040"/>
          </a:xfrm>
          <a:prstGeom prst="rect">
            <a:avLst/>
          </a:prstGeom>
          <a:effectLst/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DA0DD31C-5B01-7342-8FE5-D5A6DA9BC8F0}"/>
              </a:ext>
            </a:extLst>
          </p:cNvPr>
          <p:cNvSpPr/>
          <p:nvPr/>
        </p:nvSpPr>
        <p:spPr>
          <a:xfrm>
            <a:off x="5966870" y="3928628"/>
            <a:ext cx="587397" cy="58739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5BA01F6-052C-3240-AFCE-98B9A42283FF}"/>
              </a:ext>
            </a:extLst>
          </p:cNvPr>
          <p:cNvSpPr txBox="1">
            <a:spLocks/>
          </p:cNvSpPr>
          <p:nvPr/>
        </p:nvSpPr>
        <p:spPr>
          <a:xfrm>
            <a:off x="0" y="1435651"/>
            <a:ext cx="6019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Store values forever (worst-case)</a:t>
            </a:r>
          </a:p>
          <a:p>
            <a:pPr lvl="1"/>
            <a:r>
              <a:rPr lang="en-US" sz="1800"/>
              <a:t>Androulaki, Cachin, Dobre, Vukolić [OPODIS ‘14]</a:t>
            </a:r>
          </a:p>
          <a:p>
            <a:pPr lvl="1"/>
            <a:r>
              <a:rPr lang="en-US" sz="1800"/>
              <a:t>Bazzi, Ding [DISC ‘04]</a:t>
            </a:r>
          </a:p>
          <a:p>
            <a:pPr lvl="1"/>
            <a:r>
              <a:rPr lang="en-US" sz="1800"/>
              <a:t>Cachin, Tessaro [DSN ‘06]</a:t>
            </a:r>
          </a:p>
          <a:p>
            <a:pPr lvl="1"/>
            <a:r>
              <a:rPr lang="en-US" sz="1800"/>
              <a:t>Cadambe, Lynch, Medard, Musial [NCA ‘14]</a:t>
            </a:r>
          </a:p>
          <a:p>
            <a:pPr lvl="1"/>
            <a:r>
              <a:rPr lang="en-US" sz="1800"/>
              <a:t>Dobre, Karame, Li, Majuntke, Suri, Vukolić [SIGSAC ‘13]</a:t>
            </a:r>
          </a:p>
          <a:p>
            <a:pPr lvl="1"/>
            <a:r>
              <a:rPr lang="en-US" sz="1800"/>
              <a:t>Dutta, Guerraoui, Levy [DISC ‘08]</a:t>
            </a:r>
          </a:p>
          <a:p>
            <a:pPr lvl="1"/>
            <a:r>
              <a:rPr lang="en-US" sz="1800"/>
              <a:t>Goodson, Wylie, Ganger, Reiter [DSN ‘04]</a:t>
            </a:r>
          </a:p>
          <a:p>
            <a:pPr lvl="1"/>
            <a:r>
              <a:rPr lang="en-US" sz="1800"/>
              <a:t>Martin, Alvisi, Dahlin [DISC ‘02]</a:t>
            </a:r>
          </a:p>
          <a:p>
            <a:pPr lvl="1"/>
            <a:r>
              <a:rPr lang="en-US" sz="1800"/>
              <a:t>Peterson [TOPLAS ’83]</a:t>
            </a:r>
            <a:endParaRPr lang="en-US" sz="2200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AA115A2-3BA8-3544-8B5B-9233B64ABB6D}"/>
              </a:ext>
            </a:extLst>
          </p:cNvPr>
          <p:cNvSpPr txBox="1">
            <a:spLocks/>
          </p:cNvSpPr>
          <p:nvPr/>
        </p:nvSpPr>
        <p:spPr>
          <a:xfrm>
            <a:off x="6172200" y="1435651"/>
            <a:ext cx="6019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Forgo wait freedom</a:t>
            </a:r>
          </a:p>
          <a:p>
            <a:pPr lvl="1"/>
            <a:r>
              <a:rPr lang="en-US" sz="1800"/>
              <a:t>Abraham, Chockler, Keidar, Malkhi [IPL ‘07]</a:t>
            </a:r>
          </a:p>
          <a:p>
            <a:pPr lvl="1"/>
            <a:endParaRPr lang="en-US"/>
          </a:p>
          <a:p>
            <a:r>
              <a:rPr lang="en-US"/>
              <a:t>Forgo regularity</a:t>
            </a:r>
          </a:p>
          <a:p>
            <a:pPr lvl="1"/>
            <a:r>
              <a:rPr lang="en-US" sz="1800"/>
              <a:t>Jayanti, Chandra, Toueg [JACM ‘98]</a:t>
            </a:r>
          </a:p>
          <a:p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94EE26-D95F-422D-8A22-DD073867FC25}"/>
              </a:ext>
            </a:extLst>
          </p:cNvPr>
          <p:cNvSpPr/>
          <p:nvPr/>
        </p:nvSpPr>
        <p:spPr>
          <a:xfrm rot="975516">
            <a:off x="724996" y="2786087"/>
            <a:ext cx="10742009" cy="2329452"/>
          </a:xfrm>
          <a:prstGeom prst="roundRect">
            <a:avLst/>
          </a:prstGeom>
          <a:noFill/>
          <a:ln w="190500" cap="flat" cmpd="sng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Franklin Gothic Heavy" panose="020B0903020102020204" pitchFamily="34" charset="0"/>
              </a:rPr>
              <a:t>INHERENT?</a:t>
            </a:r>
          </a:p>
        </p:txBody>
      </p:sp>
    </p:spTree>
    <p:extLst>
      <p:ext uri="{BB962C8B-B14F-4D97-AF65-F5344CB8AC3E}">
        <p14:creationId xmlns:p14="http://schemas.microsoft.com/office/powerpoint/2010/main" val="223628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"/>
    </mc:Choice>
    <mc:Fallback xmlns="">
      <p:transition spd="slow" advTm="72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E3786-E75C-4D8B-AC77-C38434EFB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meta-data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99CE2-1435-4524-A3EE-E062CC40C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one hand, look for lower bound on storage space.</a:t>
            </a:r>
          </a:p>
          <a:p>
            <a:r>
              <a:rPr lang="en-US" dirty="0"/>
              <a:t>On the other, don’t count meta-data.</a:t>
            </a:r>
          </a:p>
          <a:p>
            <a:pPr lvl="1"/>
            <a:r>
              <a:rPr lang="en-US" dirty="0"/>
              <a:t>e.g., allow unbounded timestamps</a:t>
            </a:r>
          </a:p>
          <a:p>
            <a:endParaRPr lang="en-US" dirty="0"/>
          </a:p>
          <a:p>
            <a:r>
              <a:rPr lang="en-US" dirty="0"/>
              <a:t>How do we ensure no information leak through meta-data?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92C1C-2F06-4C90-8800-205AF4FEE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62</a:t>
            </a:fld>
            <a:endParaRPr lang="he-I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846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"/>
    </mc:Choice>
    <mc:Fallback xmlns="">
      <p:transition spd="slow" advTm="4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5F8AE-CF94-7344-B6AB-8C7298BD7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ensure no information leak?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5A6503-0559-6C46-9A44-68493F7B93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-disintegrated storage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Requires algorithms to obtain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data blocks</a:t>
                </a:r>
                <a:r>
                  <a:rPr lang="en-US" dirty="0"/>
                  <a:t> pertaining to the value it returns.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Regardless of any meta-data it reads.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5A6503-0559-6C46-9A44-68493F7B93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52B8B-EFF0-47FE-812B-B3393AC58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63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921497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5F8AE-CF94-7344-B6AB-8C7298BD7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ensure no information leak?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5A6503-0559-6C46-9A44-68493F7B93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-disintegrated storage: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Requires algorithms to obtain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data blocks</a:t>
                </a:r>
                <a:r>
                  <a:rPr lang="en-US" dirty="0"/>
                  <a:t> pertaining to the value it returns.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Regardless of any meta-data it reads.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5A6503-0559-6C46-9A44-68493F7B93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52B8B-EFF0-47FE-812B-B3393AC58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64</a:t>
            </a:fld>
            <a:endParaRPr lang="he-IL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9F8E03A-798C-1E44-805D-0DEC56E2A86A}"/>
              </a:ext>
            </a:extLst>
          </p:cNvPr>
          <p:cNvSpPr/>
          <p:nvPr/>
        </p:nvSpPr>
        <p:spPr>
          <a:xfrm>
            <a:off x="6115681" y="2655643"/>
            <a:ext cx="1468459" cy="446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030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"/>
    </mc:Choice>
    <mc:Fallback xmlns="">
      <p:transition spd="slow" advTm="4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0E1EE-DE74-4179-8651-C35EBE777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5388" cy="1325563"/>
          </a:xfrm>
        </p:spPr>
        <p:txBody>
          <a:bodyPr/>
          <a:lstStyle/>
          <a:p>
            <a:r>
              <a:rPr lang="en-US" dirty="0"/>
              <a:t>Disintegration flavors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E8428B-9E33-4443-B8F5-A6F13A113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26" y="1681163"/>
            <a:ext cx="5975349" cy="823912"/>
          </a:xfrm>
        </p:spPr>
        <p:txBody>
          <a:bodyPr/>
          <a:lstStyle/>
          <a:p>
            <a:r>
              <a:rPr lang="en-US" dirty="0"/>
              <a:t>General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4F9C84-CF16-4B95-B910-4D10E644744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0" y="2505075"/>
                <a:ext cx="5997575" cy="3684588"/>
              </a:xfrm>
            </p:spPr>
            <p:txBody>
              <a:bodyPr>
                <a:normAutofit fontScale="92500" lnSpcReduction="20000"/>
              </a:bodyPr>
              <a:lstStyle/>
              <a:p>
                <a:endParaRPr lang="en-US" dirty="0"/>
              </a:p>
              <a:p>
                <a:r>
                  <a:rPr lang="en-US" dirty="0"/>
                  <a:t>Byzantine fault algorithms need to see the same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times</a:t>
                </a:r>
              </a:p>
              <a:p>
                <a:pPr lvl="1"/>
                <a:r>
                  <a:rPr lang="en-US" dirty="0"/>
                  <a:t>Not necessarily the same timestamp.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General case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-disintegrated storage:</a:t>
                </a:r>
              </a:p>
              <a:p>
                <a:pPr marL="457200" lvl="1" indent="0">
                  <a:buNone/>
                </a:pPr>
                <a:r>
                  <a:rPr lang="en-US" dirty="0"/>
                  <a:t>A reader must obtain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data blocks pertaining to the value it returns</a:t>
                </a:r>
              </a:p>
              <a:p>
                <a:endParaRPr lang="en-US" dirty="0"/>
              </a:p>
              <a:p>
                <a:pPr lvl="1"/>
                <a:r>
                  <a:rPr lang="en-US" dirty="0" err="1"/>
                  <a:t>a.k.a</a:t>
                </a:r>
                <a:r>
                  <a:rPr lang="en-US" dirty="0"/>
                  <a:t> “common value”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4F9C84-CF16-4B95-B910-4D10E64474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0" y="2505075"/>
                <a:ext cx="5997575" cy="3684588"/>
              </a:xfrm>
              <a:blipFill>
                <a:blip r:embed="rId3"/>
                <a:stretch>
                  <a:fillRect l="-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01AD4A-53A8-4642-84F9-E6E528C48C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975349" cy="823912"/>
          </a:xfrm>
        </p:spPr>
        <p:txBody>
          <a:bodyPr/>
          <a:lstStyle/>
          <a:p>
            <a:r>
              <a:rPr lang="en-US" dirty="0"/>
              <a:t>Special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DCFDAD1-B31C-9745-B784-E533B8551B03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172199" y="2505075"/>
                <a:ext cx="5997575" cy="3684588"/>
              </a:xfrm>
            </p:spPr>
            <p:txBody>
              <a:bodyPr>
                <a:normAutofit fontScale="92500" lnSpcReduction="20000"/>
              </a:bodyPr>
              <a:lstStyle/>
              <a:p>
                <a:endParaRPr lang="en-US" dirty="0"/>
              </a:p>
              <a:p>
                <a:r>
                  <a:rPr lang="en-US" dirty="0"/>
                  <a:t>Erasure coded algorithms cannot rely on seeing copies of a value.</a:t>
                </a:r>
              </a:p>
              <a:p>
                <a:pPr lvl="1"/>
                <a:r>
                  <a:rPr lang="en-US" dirty="0"/>
                  <a:t>Instead, they rely on copies of a timestamp.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Special case:</a:t>
                </a:r>
              </a:p>
              <a:p>
                <a:pPr marL="457200" lvl="1" indent="0">
                  <a:buNone/>
                </a:pPr>
                <a:r>
                  <a:rPr lang="en-US" dirty="0"/>
                  <a:t>A reader must obtain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data blocks which originated in the same </a:t>
                </a:r>
                <a:r>
                  <a:rPr lang="en-US" b="1" dirty="0"/>
                  <a:t>write(v)</a:t>
                </a:r>
                <a:r>
                  <a:rPr lang="en-US" dirty="0"/>
                  <a:t> invocation</a:t>
                </a:r>
              </a:p>
              <a:p>
                <a:endParaRPr lang="en-US" dirty="0"/>
              </a:p>
              <a:p>
                <a:pPr lvl="1"/>
                <a:r>
                  <a:rPr lang="en-US" dirty="0" err="1"/>
                  <a:t>a.k.a</a:t>
                </a:r>
                <a:r>
                  <a:rPr lang="en-US" dirty="0"/>
                  <a:t> “common write”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DCFDAD1-B31C-9745-B784-E533B8551B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172199" y="2505075"/>
                <a:ext cx="5997575" cy="3684588"/>
              </a:xfrm>
              <a:blipFill>
                <a:blip r:embed="rId4"/>
                <a:stretch>
                  <a:fillRect l="-1524" r="-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F6195C20-3328-5644-A67D-7BAA851C6F9D}"/>
              </a:ext>
            </a:extLst>
          </p:cNvPr>
          <p:cNvSpPr/>
          <p:nvPr/>
        </p:nvSpPr>
        <p:spPr>
          <a:xfrm>
            <a:off x="4448247" y="4565125"/>
            <a:ext cx="1388788" cy="446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6712649-6D7B-D545-9CEB-A3CC74130C93}"/>
              </a:ext>
            </a:extLst>
          </p:cNvPr>
          <p:cNvSpPr/>
          <p:nvPr/>
        </p:nvSpPr>
        <p:spPr>
          <a:xfrm>
            <a:off x="6662057" y="4737003"/>
            <a:ext cx="1265034" cy="3586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878622-9F12-485D-865E-E77A4AA95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65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280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4F9C84-CF16-4B95-B910-4D10E64474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-disintegrated storage:</a:t>
                </a:r>
              </a:p>
              <a:p>
                <a:pPr marL="457200" lvl="1" indent="0">
                  <a:buNone/>
                </a:pPr>
                <a:r>
                  <a:rPr lang="en-US" dirty="0"/>
                  <a:t>A reader must obtain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data blocks pertaining to the value it returns.</a:t>
                </a:r>
              </a:p>
              <a:p>
                <a:endParaRPr lang="en-US" dirty="0"/>
              </a:p>
              <a:p>
                <a:pPr lvl="1"/>
                <a:r>
                  <a:rPr lang="en-US" dirty="0" err="1"/>
                  <a:t>a.k.a</a:t>
                </a:r>
                <a:r>
                  <a:rPr lang="en-US" dirty="0"/>
                  <a:t> “common value”</a:t>
                </a:r>
              </a:p>
              <a:p>
                <a:endParaRPr lang="en-US" dirty="0"/>
              </a:p>
              <a:p>
                <a:r>
                  <a:rPr lang="en-US" dirty="0"/>
                  <a:t>Special case: only parts of a value are stored (e.g., code blocks)</a:t>
                </a:r>
              </a:p>
              <a:p>
                <a:pPr marL="457200" lvl="1" indent="0">
                  <a:buNone/>
                </a:pPr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data blocks must pertain to the same write operation.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 err="1"/>
                  <a:t>a.k.a</a:t>
                </a:r>
                <a:r>
                  <a:rPr lang="en-US" dirty="0"/>
                  <a:t> “common write”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4F9C84-CF16-4B95-B910-4D10E64474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7D0E1EE-DE74-4179-8651-C35EBE777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Disintegration flavors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878622-9F12-485D-865E-E77A4AA95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66</a:t>
            </a:fld>
            <a:endParaRPr lang="he-IL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6195C20-3328-5644-A67D-7BAA851C6F9D}"/>
              </a:ext>
            </a:extLst>
          </p:cNvPr>
          <p:cNvSpPr/>
          <p:nvPr/>
        </p:nvSpPr>
        <p:spPr>
          <a:xfrm>
            <a:off x="4834009" y="2279125"/>
            <a:ext cx="1388788" cy="446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6712649-6D7B-D545-9CEB-A3CC74130C93}"/>
              </a:ext>
            </a:extLst>
          </p:cNvPr>
          <p:cNvSpPr/>
          <p:nvPr/>
        </p:nvSpPr>
        <p:spPr>
          <a:xfrm>
            <a:off x="3395992" y="4636990"/>
            <a:ext cx="1023608" cy="3586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EEF21-C221-4BC9-9D49-04F86C849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Formalizing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5009D-EA9F-497E-A6BB-DB28AC1DA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825625"/>
            <a:ext cx="11390811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Track each block’s origin write/value using </a:t>
            </a:r>
            <a:r>
              <a:rPr lang="en-US" i="1" dirty="0"/>
              <a:t>Labels.</a:t>
            </a:r>
          </a:p>
          <a:p>
            <a:endParaRPr lang="en-US" i="1" dirty="0"/>
          </a:p>
          <a:p>
            <a:r>
              <a:rPr lang="en-US" dirty="0"/>
              <a:t>An analysis tool, abstract state of the block.</a:t>
            </a:r>
            <a:br>
              <a:rPr lang="en-US" dirty="0"/>
            </a:br>
            <a:r>
              <a:rPr lang="en-US" dirty="0"/>
              <a:t>Not timestamps, not meta-data, not known to the algorithm.</a:t>
            </a:r>
          </a:p>
        </p:txBody>
      </p:sp>
      <p:pic>
        <p:nvPicPr>
          <p:cNvPr id="5" name="Graphic 4" descr="Tag">
            <a:extLst>
              <a:ext uri="{FF2B5EF4-FFF2-40B4-BE49-F238E27FC236}">
                <a16:creationId xmlns:a16="http://schemas.microsoft.com/office/drawing/2014/main" id="{5F680A1E-A8E3-4B95-BDBB-73F12705D2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00554" y="1608909"/>
            <a:ext cx="1820091" cy="182009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206CE-E3B8-4178-BA8B-20EE07080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67</a:t>
            </a:fld>
            <a:endParaRPr lang="he-I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866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"/>
    </mc:Choice>
    <mc:Fallback xmlns="">
      <p:transition spd="slow" advTm="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Laptop">
            <a:extLst>
              <a:ext uri="{FF2B5EF4-FFF2-40B4-BE49-F238E27FC236}">
                <a16:creationId xmlns:a16="http://schemas.microsoft.com/office/drawing/2014/main" id="{8FD9E560-74B3-434A-A120-9CEFBC78C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4611" y="766288"/>
            <a:ext cx="1962778" cy="1962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04A495-A208-4D61-A0B2-3171C6C0C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invocation: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8971ED-2BE2-D249-B74F-8B7711471D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74C915-B70B-554E-A66A-AECF7DDCCB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792F1C-35F8-0C42-82C9-6C9E8AE96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494E08-B071-6549-88BD-3BAC2131C5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4A4265-B796-D54F-9771-294E2D036F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E0BF41-34AA-4E2E-8E68-0379F8DD4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68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1106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"/>
    </mc:Choice>
    <mc:Fallback xmlns="">
      <p:transition spd="slow" advTm="406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Laptop">
            <a:extLst>
              <a:ext uri="{FF2B5EF4-FFF2-40B4-BE49-F238E27FC236}">
                <a16:creationId xmlns:a16="http://schemas.microsoft.com/office/drawing/2014/main" id="{8FD9E560-74B3-434A-A120-9CEFBC78C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4611" y="766288"/>
            <a:ext cx="1962778" cy="1962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04A495-A208-4D61-A0B2-3171C6C0C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invocation: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3F4877-C1B1-400D-98A4-F4C766B072FB}"/>
              </a:ext>
            </a:extLst>
          </p:cNvPr>
          <p:cNvSpPr txBox="1"/>
          <p:nvPr/>
        </p:nvSpPr>
        <p:spPr>
          <a:xfrm>
            <a:off x="4770476" y="2493801"/>
            <a:ext cx="265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put(a)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A5726FB-4714-4398-8BBD-F45C5FFC9456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1564535" y="2955466"/>
            <a:ext cx="4531466" cy="1595942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D23F7B0-605D-3F44-97B8-53A9DDD18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42C2841-1879-BF47-8C22-A3949AB263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F6AD0C5-7FE4-4A43-8BF4-6BFF418146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831A279-2DCE-1645-92A4-62B8E96BBC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AF16007-C9DA-0849-9677-C478D38A62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E943C56C-67F9-D84B-9876-BC06847EE9F9}"/>
              </a:ext>
            </a:extLst>
          </p:cNvPr>
          <p:cNvSpPr/>
          <p:nvPr/>
        </p:nvSpPr>
        <p:spPr>
          <a:xfrm>
            <a:off x="1408337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9C79997-01BA-224B-87D9-873AE26305AB}"/>
              </a:ext>
            </a:extLst>
          </p:cNvPr>
          <p:cNvGrpSpPr/>
          <p:nvPr/>
        </p:nvGrpSpPr>
        <p:grpSpPr>
          <a:xfrm>
            <a:off x="1974156" y="5018325"/>
            <a:ext cx="1260000" cy="1260000"/>
            <a:chOff x="1733525" y="5767721"/>
            <a:chExt cx="1260000" cy="1260000"/>
          </a:xfrm>
        </p:grpSpPr>
        <p:pic>
          <p:nvPicPr>
            <p:cNvPr id="34" name="Graphic 33" descr="Tag">
              <a:extLst>
                <a:ext uri="{FF2B5EF4-FFF2-40B4-BE49-F238E27FC236}">
                  <a16:creationId xmlns:a16="http://schemas.microsoft.com/office/drawing/2014/main" id="{C42EAE98-E40B-8741-BAE9-0CB796CCF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9E066DF-809A-6D49-81F3-D89FD194A6DB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D8AD76-A9E1-485C-9597-7CA6F817F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69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532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"/>
    </mc:Choice>
    <mc:Fallback xmlns="">
      <p:transition spd="slow" advTm="4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FCAE4-9312-4E7E-BF1E-A4F718BB4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0515600" cy="466725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9" name="Writer" descr="Laptop">
            <a:extLst>
              <a:ext uri="{FF2B5EF4-FFF2-40B4-BE49-F238E27FC236}">
                <a16:creationId xmlns:a16="http://schemas.microsoft.com/office/drawing/2014/main" id="{A0480ED9-B1BA-4345-979C-1173FC710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2160" y="1185614"/>
            <a:ext cx="1107119" cy="110711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B0E97DE-AFE8-4802-8098-86B0DECB8F0B}"/>
              </a:ext>
            </a:extLst>
          </p:cNvPr>
          <p:cNvSpPr txBox="1"/>
          <p:nvPr/>
        </p:nvSpPr>
        <p:spPr>
          <a:xfrm>
            <a:off x="2641953" y="2164209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WRITE(v)</a:t>
            </a:r>
          </a:p>
        </p:txBody>
      </p:sp>
      <p:pic>
        <p:nvPicPr>
          <p:cNvPr id="48" name="Graphic 47" descr="Laptop">
            <a:extLst>
              <a:ext uri="{FF2B5EF4-FFF2-40B4-BE49-F238E27FC236}">
                <a16:creationId xmlns:a16="http://schemas.microsoft.com/office/drawing/2014/main" id="{7CD2553D-7E14-4E95-A80A-9DC59F17A0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74161" y="1185614"/>
            <a:ext cx="1107119" cy="110711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5E6F5B58-7F69-4BB6-A7BC-ADD6342C365D}"/>
              </a:ext>
            </a:extLst>
          </p:cNvPr>
          <p:cNvSpPr txBox="1"/>
          <p:nvPr/>
        </p:nvSpPr>
        <p:spPr>
          <a:xfrm>
            <a:off x="6521813" y="2164209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READ()</a:t>
            </a:r>
          </a:p>
        </p:txBody>
      </p:sp>
      <p:pic>
        <p:nvPicPr>
          <p:cNvPr id="34" name="Graphic 33" descr="Laptop">
            <a:extLst>
              <a:ext uri="{FF2B5EF4-FFF2-40B4-BE49-F238E27FC236}">
                <a16:creationId xmlns:a16="http://schemas.microsoft.com/office/drawing/2014/main" id="{336E11EE-19ED-4FAC-A7D9-145809A983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83088" y="1185614"/>
            <a:ext cx="1107119" cy="110711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FF2FB87-169C-4D10-96B9-F46299015AA7}"/>
              </a:ext>
            </a:extLst>
          </p:cNvPr>
          <p:cNvSpPr txBox="1"/>
          <p:nvPr/>
        </p:nvSpPr>
        <p:spPr>
          <a:xfrm>
            <a:off x="8530740" y="2164209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READ()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ACE9F6-6CBB-4DBF-AA33-F1F9CE636FF8}"/>
              </a:ext>
            </a:extLst>
          </p:cNvPr>
          <p:cNvGrpSpPr/>
          <p:nvPr/>
        </p:nvGrpSpPr>
        <p:grpSpPr>
          <a:xfrm>
            <a:off x="3174350" y="2533541"/>
            <a:ext cx="222739" cy="664351"/>
            <a:chOff x="3064655" y="2533541"/>
            <a:chExt cx="222739" cy="664351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890C9F4-FDE0-4EA0-892F-5C752DD924CD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55" y="2556811"/>
              <a:ext cx="0" cy="64108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5113E58-6D0B-49B2-9438-BBD295E4A4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87394" y="2533541"/>
              <a:ext cx="0" cy="64108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152133E-E5A9-4EA7-8003-447B32649C47}"/>
              </a:ext>
            </a:extLst>
          </p:cNvPr>
          <p:cNvGrpSpPr/>
          <p:nvPr/>
        </p:nvGrpSpPr>
        <p:grpSpPr>
          <a:xfrm>
            <a:off x="6907472" y="2533541"/>
            <a:ext cx="240496" cy="664351"/>
            <a:chOff x="7027720" y="2533541"/>
            <a:chExt cx="240496" cy="664351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864C96D-B8B9-4F44-80EA-20843435BCD5}"/>
                </a:ext>
              </a:extLst>
            </p:cNvPr>
            <p:cNvCxnSpPr>
              <a:cxnSpLocks/>
            </p:cNvCxnSpPr>
            <p:nvPr/>
          </p:nvCxnSpPr>
          <p:spPr>
            <a:xfrm>
              <a:off x="7027720" y="2556811"/>
              <a:ext cx="0" cy="64108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2161852-3F5F-42C1-9520-946B7E614E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68216" y="2533541"/>
              <a:ext cx="0" cy="64108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B923B92-441D-43DE-94FB-644549210ACD}"/>
              </a:ext>
            </a:extLst>
          </p:cNvPr>
          <p:cNvGrpSpPr/>
          <p:nvPr/>
        </p:nvGrpSpPr>
        <p:grpSpPr>
          <a:xfrm>
            <a:off x="8931100" y="2533541"/>
            <a:ext cx="211094" cy="664351"/>
            <a:chOff x="9036647" y="2533541"/>
            <a:chExt cx="211094" cy="664351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03A7E60-BEE7-42A6-A648-BA115150CBBA}"/>
                </a:ext>
              </a:extLst>
            </p:cNvPr>
            <p:cNvCxnSpPr>
              <a:cxnSpLocks/>
            </p:cNvCxnSpPr>
            <p:nvPr/>
          </p:nvCxnSpPr>
          <p:spPr>
            <a:xfrm>
              <a:off x="9036647" y="2556811"/>
              <a:ext cx="0" cy="64108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11486CC-E8CA-4701-90B0-BBA1DBB327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7741" y="2533541"/>
              <a:ext cx="0" cy="64108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itle 55">
            <a:extLst>
              <a:ext uri="{FF2B5EF4-FFF2-40B4-BE49-F238E27FC236}">
                <a16:creationId xmlns:a16="http://schemas.microsoft.com/office/drawing/2014/main" id="{6455D255-871A-4FA6-B2F6-9DAF88CE1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Register Emulations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76BC65-AEBF-374E-8B3E-DFEC2D3AE023}"/>
              </a:ext>
            </a:extLst>
          </p:cNvPr>
          <p:cNvSpPr/>
          <p:nvPr/>
        </p:nvSpPr>
        <p:spPr>
          <a:xfrm>
            <a:off x="773307" y="3292033"/>
            <a:ext cx="10504708" cy="596057"/>
          </a:xfrm>
          <a:prstGeom prst="rect">
            <a:avLst/>
          </a:prstGeom>
          <a:solidFill>
            <a:srgbClr val="5B9BD5">
              <a:alpha val="14902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EMULATION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7D85C-DB42-4511-845D-4896BE75C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7717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"/>
    </mc:Choice>
    <mc:Fallback xmlns="">
      <p:transition spd="slow" advTm="9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Laptop">
            <a:extLst>
              <a:ext uri="{FF2B5EF4-FFF2-40B4-BE49-F238E27FC236}">
                <a16:creationId xmlns:a16="http://schemas.microsoft.com/office/drawing/2014/main" id="{8FD9E560-74B3-434A-A120-9CEFBC78C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4611" y="766288"/>
            <a:ext cx="1962778" cy="1962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04A495-A208-4D61-A0B2-3171C6C0C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invocation: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08C7C7-E2D2-4A4D-A255-EEBA8091B423}"/>
              </a:ext>
            </a:extLst>
          </p:cNvPr>
          <p:cNvSpPr txBox="1"/>
          <p:nvPr/>
        </p:nvSpPr>
        <p:spPr>
          <a:xfrm>
            <a:off x="5450632" y="2493801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put(b)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B76F5E3-82F4-4784-9438-D96C462AA2E6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6096001" y="2955466"/>
            <a:ext cx="2265733" cy="1581467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670EEAFA-9FE5-5E4A-9F36-C6F01A69C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F57B596-5EDE-DA45-AD74-BA52F39F6D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E1F84EF-0652-7646-88DF-7A485AF47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939FEBB-2CB7-F544-9C3E-3C5108A515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B43202A-50E9-CA41-8DFA-0C824A4477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DC068805-1853-2E41-8F78-D0197D921274}"/>
              </a:ext>
            </a:extLst>
          </p:cNvPr>
          <p:cNvSpPr/>
          <p:nvPr/>
        </p:nvSpPr>
        <p:spPr>
          <a:xfrm>
            <a:off x="1408337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2B0F621-1744-0E47-B1C0-272348A3F47B}"/>
              </a:ext>
            </a:extLst>
          </p:cNvPr>
          <p:cNvSpPr/>
          <p:nvPr/>
        </p:nvSpPr>
        <p:spPr>
          <a:xfrm>
            <a:off x="8205533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5E41A2B-B2EE-F04C-B343-2B0A839954D5}"/>
              </a:ext>
            </a:extLst>
          </p:cNvPr>
          <p:cNvGrpSpPr/>
          <p:nvPr/>
        </p:nvGrpSpPr>
        <p:grpSpPr>
          <a:xfrm>
            <a:off x="1974156" y="5018325"/>
            <a:ext cx="1260000" cy="1260000"/>
            <a:chOff x="1733525" y="5767721"/>
            <a:chExt cx="1260000" cy="1260000"/>
          </a:xfrm>
        </p:grpSpPr>
        <p:pic>
          <p:nvPicPr>
            <p:cNvPr id="31" name="Graphic 30" descr="Tag">
              <a:extLst>
                <a:ext uri="{FF2B5EF4-FFF2-40B4-BE49-F238E27FC236}">
                  <a16:creationId xmlns:a16="http://schemas.microsoft.com/office/drawing/2014/main" id="{CE725765-2399-3E43-8E18-277D86CED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EB6E2B4-A97E-AC4A-983E-6CBBB717024C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C1D4E25-ECD4-6647-8F8C-2ABF3EA28AF4}"/>
              </a:ext>
            </a:extLst>
          </p:cNvPr>
          <p:cNvGrpSpPr/>
          <p:nvPr/>
        </p:nvGrpSpPr>
        <p:grpSpPr>
          <a:xfrm>
            <a:off x="8764722" y="5018325"/>
            <a:ext cx="1260000" cy="1260000"/>
            <a:chOff x="1733525" y="5767721"/>
            <a:chExt cx="1260000" cy="1260000"/>
          </a:xfrm>
        </p:grpSpPr>
        <p:pic>
          <p:nvPicPr>
            <p:cNvPr id="41" name="Graphic 40" descr="Tag">
              <a:extLst>
                <a:ext uri="{FF2B5EF4-FFF2-40B4-BE49-F238E27FC236}">
                  <a16:creationId xmlns:a16="http://schemas.microsoft.com/office/drawing/2014/main" id="{54BF146F-A214-8649-B454-EEB469632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96AA7F9-0CD7-CD4E-9CC1-8DFA587AF82F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5332DE-0FD8-4B78-A1AA-59A7D91DA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70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307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"/>
    </mc:Choice>
    <mc:Fallback xmlns="">
      <p:transition spd="slow" advTm="9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Laptop">
            <a:extLst>
              <a:ext uri="{FF2B5EF4-FFF2-40B4-BE49-F238E27FC236}">
                <a16:creationId xmlns:a16="http://schemas.microsoft.com/office/drawing/2014/main" id="{8FD9E560-74B3-434A-A120-9CEFBC78C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4611" y="766288"/>
            <a:ext cx="1962778" cy="1962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04A495-A208-4D61-A0B2-3171C6C0C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invocation: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4E2325-2CF5-45C6-A353-F537E590CC93}"/>
              </a:ext>
            </a:extLst>
          </p:cNvPr>
          <p:cNvSpPr txBox="1"/>
          <p:nvPr/>
        </p:nvSpPr>
        <p:spPr>
          <a:xfrm>
            <a:off x="5450633" y="2493801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put(c)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A8B7FD1-31FF-4320-BCAC-3F26BE84E4ED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6096001" y="2955466"/>
            <a:ext cx="1" cy="1589516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C3CCFA7-C34A-8D48-B362-59AA5987EB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C3BDAFD-2B39-4442-BB77-7CF816A858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74706-4C61-FC4D-B546-A2945C1B74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ABD30FA-9D73-5646-B768-746E6D8EA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AAB7154-5E88-7C48-B314-62AC7869A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9EF6CBA5-55D1-A141-A8D1-A6E178B94C86}"/>
              </a:ext>
            </a:extLst>
          </p:cNvPr>
          <p:cNvSpPr/>
          <p:nvPr/>
        </p:nvSpPr>
        <p:spPr>
          <a:xfrm>
            <a:off x="1408337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F111495-4FDA-0C4E-9239-9B7883C374E9}"/>
              </a:ext>
            </a:extLst>
          </p:cNvPr>
          <p:cNvSpPr/>
          <p:nvPr/>
        </p:nvSpPr>
        <p:spPr>
          <a:xfrm>
            <a:off x="5939801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2C4EEEB-47EF-9842-B619-332958FE6441}"/>
              </a:ext>
            </a:extLst>
          </p:cNvPr>
          <p:cNvSpPr/>
          <p:nvPr/>
        </p:nvSpPr>
        <p:spPr>
          <a:xfrm>
            <a:off x="8205533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A19358B-A279-8D4C-8E8A-8129CC1F041B}"/>
              </a:ext>
            </a:extLst>
          </p:cNvPr>
          <p:cNvGrpSpPr/>
          <p:nvPr/>
        </p:nvGrpSpPr>
        <p:grpSpPr>
          <a:xfrm>
            <a:off x="1974156" y="5018325"/>
            <a:ext cx="1260000" cy="1260000"/>
            <a:chOff x="1733525" y="5767721"/>
            <a:chExt cx="1260000" cy="1260000"/>
          </a:xfrm>
        </p:grpSpPr>
        <p:pic>
          <p:nvPicPr>
            <p:cNvPr id="35" name="Graphic 34" descr="Tag">
              <a:extLst>
                <a:ext uri="{FF2B5EF4-FFF2-40B4-BE49-F238E27FC236}">
                  <a16:creationId xmlns:a16="http://schemas.microsoft.com/office/drawing/2014/main" id="{9D6D116D-8231-EE4C-9918-402603DBB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7BBBBE4-BB23-5143-B9ED-DADCC2738D05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033918C-2DAB-6C40-B147-1F6264774F85}"/>
              </a:ext>
            </a:extLst>
          </p:cNvPr>
          <p:cNvGrpSpPr/>
          <p:nvPr/>
        </p:nvGrpSpPr>
        <p:grpSpPr>
          <a:xfrm>
            <a:off x="8764722" y="5018325"/>
            <a:ext cx="1260000" cy="1260000"/>
            <a:chOff x="1733525" y="5767721"/>
            <a:chExt cx="1260000" cy="1260000"/>
          </a:xfrm>
        </p:grpSpPr>
        <p:pic>
          <p:nvPicPr>
            <p:cNvPr id="49" name="Graphic 48" descr="Tag">
              <a:extLst>
                <a:ext uri="{FF2B5EF4-FFF2-40B4-BE49-F238E27FC236}">
                  <a16:creationId xmlns:a16="http://schemas.microsoft.com/office/drawing/2014/main" id="{D7A3DA23-C482-424F-BEF9-2366F54A4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F3320A4-DB76-5444-B71C-8890CBD87ABE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CCE518-6875-954E-A40D-FF1C10113056}"/>
              </a:ext>
            </a:extLst>
          </p:cNvPr>
          <p:cNvGrpSpPr/>
          <p:nvPr/>
        </p:nvGrpSpPr>
        <p:grpSpPr>
          <a:xfrm>
            <a:off x="6504108" y="5018325"/>
            <a:ext cx="1260000" cy="1260000"/>
            <a:chOff x="1733525" y="5767721"/>
            <a:chExt cx="1260000" cy="1260000"/>
          </a:xfrm>
        </p:grpSpPr>
        <p:pic>
          <p:nvPicPr>
            <p:cNvPr id="52" name="Graphic 51" descr="Tag">
              <a:extLst>
                <a:ext uri="{FF2B5EF4-FFF2-40B4-BE49-F238E27FC236}">
                  <a16:creationId xmlns:a16="http://schemas.microsoft.com/office/drawing/2014/main" id="{3A58BDEC-178C-2D4C-9D83-9E944BB7F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BF20F92-8690-5543-88BD-4DC5436E9FA5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94BA49-429B-42DE-9364-AAF38E262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71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852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"/>
    </mc:Choice>
    <mc:Fallback xmlns="">
      <p:transition spd="slow" advTm="7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Laptop">
            <a:extLst>
              <a:ext uri="{FF2B5EF4-FFF2-40B4-BE49-F238E27FC236}">
                <a16:creationId xmlns:a16="http://schemas.microsoft.com/office/drawing/2014/main" id="{8FD9E560-74B3-434A-A120-9CEFBC78C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4611" y="766288"/>
            <a:ext cx="1962778" cy="196277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732AE90-B0C7-4A0E-A297-C866E2D5B648}"/>
              </a:ext>
            </a:extLst>
          </p:cNvPr>
          <p:cNvSpPr txBox="1"/>
          <p:nvPr/>
        </p:nvSpPr>
        <p:spPr>
          <a:xfrm>
            <a:off x="5450632" y="2493801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put(d)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0A682FE-B9C6-447D-A516-0E7D3F1EF7BE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3830268" y="2955466"/>
            <a:ext cx="2265733" cy="1603105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ED064AB0-6A44-984E-A7FB-7F2461AF9C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EF2E903-F913-6C4F-B584-77CB34F7C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D09454B-81A2-8F4B-8D52-5A7851D1B0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C4453A2-4355-4842-A222-BEFAB444FC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149FBE4-69AD-A846-9AF2-8DCEE8DD02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9301396B-26D5-1A44-A786-3BBCDF53A1EC}"/>
              </a:ext>
            </a:extLst>
          </p:cNvPr>
          <p:cNvSpPr/>
          <p:nvPr/>
        </p:nvSpPr>
        <p:spPr>
          <a:xfrm>
            <a:off x="1408337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2FCD656-B610-C541-A42F-8BAB50B30B1F}"/>
              </a:ext>
            </a:extLst>
          </p:cNvPr>
          <p:cNvSpPr/>
          <p:nvPr/>
        </p:nvSpPr>
        <p:spPr>
          <a:xfrm>
            <a:off x="3674069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789DFA8-BD29-8C4F-B040-A8EE5A55BB6C}"/>
              </a:ext>
            </a:extLst>
          </p:cNvPr>
          <p:cNvSpPr/>
          <p:nvPr/>
        </p:nvSpPr>
        <p:spPr>
          <a:xfrm>
            <a:off x="5939801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C574AB7-0E52-8846-BE2B-DF26545FE3BC}"/>
              </a:ext>
            </a:extLst>
          </p:cNvPr>
          <p:cNvSpPr/>
          <p:nvPr/>
        </p:nvSpPr>
        <p:spPr>
          <a:xfrm>
            <a:off x="8205533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FC0B023-D19A-9142-90C0-2A45CF14B91A}"/>
              </a:ext>
            </a:extLst>
          </p:cNvPr>
          <p:cNvGrpSpPr/>
          <p:nvPr/>
        </p:nvGrpSpPr>
        <p:grpSpPr>
          <a:xfrm>
            <a:off x="1974156" y="5018325"/>
            <a:ext cx="1260000" cy="1260000"/>
            <a:chOff x="1733525" y="5767721"/>
            <a:chExt cx="1260000" cy="1260000"/>
          </a:xfrm>
        </p:grpSpPr>
        <p:pic>
          <p:nvPicPr>
            <p:cNvPr id="38" name="Graphic 37" descr="Tag">
              <a:extLst>
                <a:ext uri="{FF2B5EF4-FFF2-40B4-BE49-F238E27FC236}">
                  <a16:creationId xmlns:a16="http://schemas.microsoft.com/office/drawing/2014/main" id="{85234A8B-63CC-1249-9685-815DF4EF7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474A614-F4CD-2B4D-A6BE-CA71DADFF667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7B2019C-C89F-A541-9857-E3D5C153E821}"/>
              </a:ext>
            </a:extLst>
          </p:cNvPr>
          <p:cNvGrpSpPr/>
          <p:nvPr/>
        </p:nvGrpSpPr>
        <p:grpSpPr>
          <a:xfrm>
            <a:off x="8764722" y="5018325"/>
            <a:ext cx="1260000" cy="1260000"/>
            <a:chOff x="1733525" y="5767721"/>
            <a:chExt cx="1260000" cy="1260000"/>
          </a:xfrm>
        </p:grpSpPr>
        <p:pic>
          <p:nvPicPr>
            <p:cNvPr id="45" name="Graphic 44" descr="Tag">
              <a:extLst>
                <a:ext uri="{FF2B5EF4-FFF2-40B4-BE49-F238E27FC236}">
                  <a16:creationId xmlns:a16="http://schemas.microsoft.com/office/drawing/2014/main" id="{FCD62A40-4DD5-9C41-ABA5-A9C24F5CF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4368E1B-FB2A-6242-8F85-749925F32CFD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834DF4E-ACD9-D042-B864-8491F6210092}"/>
              </a:ext>
            </a:extLst>
          </p:cNvPr>
          <p:cNvGrpSpPr/>
          <p:nvPr/>
        </p:nvGrpSpPr>
        <p:grpSpPr>
          <a:xfrm>
            <a:off x="6504108" y="5018325"/>
            <a:ext cx="1260000" cy="1260000"/>
            <a:chOff x="1733525" y="5767721"/>
            <a:chExt cx="1260000" cy="1260000"/>
          </a:xfrm>
        </p:grpSpPr>
        <p:pic>
          <p:nvPicPr>
            <p:cNvPr id="60" name="Graphic 59" descr="Tag">
              <a:extLst>
                <a:ext uri="{FF2B5EF4-FFF2-40B4-BE49-F238E27FC236}">
                  <a16:creationId xmlns:a16="http://schemas.microsoft.com/office/drawing/2014/main" id="{D5E5E1D0-EC96-F24E-BA09-0418ACE4D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3879BB1-AE6A-5343-A386-F8B0403A317E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1AA1B11-D2EA-8F41-9925-19BDFF9DF61E}"/>
              </a:ext>
            </a:extLst>
          </p:cNvPr>
          <p:cNvGrpSpPr/>
          <p:nvPr/>
        </p:nvGrpSpPr>
        <p:grpSpPr>
          <a:xfrm>
            <a:off x="4234415" y="5018325"/>
            <a:ext cx="1260000" cy="1260000"/>
            <a:chOff x="1733525" y="5767721"/>
            <a:chExt cx="1260000" cy="1260000"/>
          </a:xfrm>
        </p:grpSpPr>
        <p:pic>
          <p:nvPicPr>
            <p:cNvPr id="63" name="Graphic 62" descr="Tag">
              <a:extLst>
                <a:ext uri="{FF2B5EF4-FFF2-40B4-BE49-F238E27FC236}">
                  <a16:creationId xmlns:a16="http://schemas.microsoft.com/office/drawing/2014/main" id="{A3396B3A-1FC5-E74E-9AC5-DC2F1AE9A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A8372F0-54C0-1C4E-AE2D-8F09CC4D651B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62DD2D25-92E3-4752-A36C-87062E740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invocation: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AACAD2-F936-4BB4-8E8F-8F79C9225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72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820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Laptop">
            <a:extLst>
              <a:ext uri="{FF2B5EF4-FFF2-40B4-BE49-F238E27FC236}">
                <a16:creationId xmlns:a16="http://schemas.microsoft.com/office/drawing/2014/main" id="{8FD9E560-74B3-434A-A120-9CEFBC78C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4611" y="766288"/>
            <a:ext cx="1962778" cy="1962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04A495-A208-4D61-A0B2-3171C6C0C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invocation: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38E93C-F829-41FA-8642-CF48E7B6A5C7}"/>
              </a:ext>
            </a:extLst>
          </p:cNvPr>
          <p:cNvSpPr txBox="1"/>
          <p:nvPr/>
        </p:nvSpPr>
        <p:spPr>
          <a:xfrm>
            <a:off x="5450632" y="2493801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put(e)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D41EC68-C4DB-4FCF-A0E4-C65F11456278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6096001" y="2955466"/>
            <a:ext cx="4531465" cy="1581467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C33346EA-D189-B24F-94D0-55DA5A8BDF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E893771-FB47-6F4B-8A7E-3F925314D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CBDED58-BED1-E74A-971A-E55307646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EA7524A-5529-8648-8058-169B89527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595E842-6252-8A46-8B4C-F61BB9AEA8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7226763E-423B-6B4C-A695-102ADCE18AFD}"/>
              </a:ext>
            </a:extLst>
          </p:cNvPr>
          <p:cNvSpPr/>
          <p:nvPr/>
        </p:nvSpPr>
        <p:spPr>
          <a:xfrm>
            <a:off x="1408337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A78E6C4-1D3C-2E43-AE41-3DE6C156C46F}"/>
              </a:ext>
            </a:extLst>
          </p:cNvPr>
          <p:cNvSpPr/>
          <p:nvPr/>
        </p:nvSpPr>
        <p:spPr>
          <a:xfrm>
            <a:off x="3674069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BB4C4E8-F357-A647-ADD1-226BA997C308}"/>
              </a:ext>
            </a:extLst>
          </p:cNvPr>
          <p:cNvSpPr/>
          <p:nvPr/>
        </p:nvSpPr>
        <p:spPr>
          <a:xfrm>
            <a:off x="5939801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BC4EE8F-33A5-774F-8BFA-D6A9D1CCB46D}"/>
              </a:ext>
            </a:extLst>
          </p:cNvPr>
          <p:cNvSpPr/>
          <p:nvPr/>
        </p:nvSpPr>
        <p:spPr>
          <a:xfrm>
            <a:off x="8205533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7AE9A59-5BEA-514D-9DA7-4CE71092E470}"/>
              </a:ext>
            </a:extLst>
          </p:cNvPr>
          <p:cNvSpPr/>
          <p:nvPr/>
        </p:nvSpPr>
        <p:spPr>
          <a:xfrm>
            <a:off x="10471265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A444C5C-34BB-4022-858D-542D9FF68A8C}"/>
              </a:ext>
            </a:extLst>
          </p:cNvPr>
          <p:cNvGrpSpPr/>
          <p:nvPr/>
        </p:nvGrpSpPr>
        <p:grpSpPr>
          <a:xfrm>
            <a:off x="1974156" y="5018325"/>
            <a:ext cx="1260000" cy="1260000"/>
            <a:chOff x="1733525" y="5767721"/>
            <a:chExt cx="1260000" cy="1260000"/>
          </a:xfrm>
        </p:grpSpPr>
        <p:pic>
          <p:nvPicPr>
            <p:cNvPr id="34" name="Graphic 33" descr="Tag">
              <a:extLst>
                <a:ext uri="{FF2B5EF4-FFF2-40B4-BE49-F238E27FC236}">
                  <a16:creationId xmlns:a16="http://schemas.microsoft.com/office/drawing/2014/main" id="{B65DFE32-6E08-45BF-B71A-A3D96A55D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57091E2-E1D6-4AED-B0DA-A7C467C7C08C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144E903-0258-4E99-AED5-A027D7687891}"/>
              </a:ext>
            </a:extLst>
          </p:cNvPr>
          <p:cNvGrpSpPr/>
          <p:nvPr/>
        </p:nvGrpSpPr>
        <p:grpSpPr>
          <a:xfrm>
            <a:off x="8764722" y="5018325"/>
            <a:ext cx="1260000" cy="1260000"/>
            <a:chOff x="1733525" y="5767721"/>
            <a:chExt cx="1260000" cy="1260000"/>
          </a:xfrm>
        </p:grpSpPr>
        <p:pic>
          <p:nvPicPr>
            <p:cNvPr id="54" name="Graphic 53" descr="Tag">
              <a:extLst>
                <a:ext uri="{FF2B5EF4-FFF2-40B4-BE49-F238E27FC236}">
                  <a16:creationId xmlns:a16="http://schemas.microsoft.com/office/drawing/2014/main" id="{80EDB703-1B9F-4BB0-965D-E095DF52F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6E50314-49BB-42B6-AB7F-F75303F73D56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077B661-A62F-46CE-85D9-F44E2A8684FC}"/>
              </a:ext>
            </a:extLst>
          </p:cNvPr>
          <p:cNvGrpSpPr/>
          <p:nvPr/>
        </p:nvGrpSpPr>
        <p:grpSpPr>
          <a:xfrm>
            <a:off x="6504108" y="5018325"/>
            <a:ext cx="1260000" cy="1260000"/>
            <a:chOff x="1733525" y="5767721"/>
            <a:chExt cx="1260000" cy="1260000"/>
          </a:xfrm>
        </p:grpSpPr>
        <p:pic>
          <p:nvPicPr>
            <p:cNvPr id="58" name="Graphic 57" descr="Tag">
              <a:extLst>
                <a:ext uri="{FF2B5EF4-FFF2-40B4-BE49-F238E27FC236}">
                  <a16:creationId xmlns:a16="http://schemas.microsoft.com/office/drawing/2014/main" id="{3998A9CB-91C9-4240-80C4-2793D6399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EF0CCE8-5FCD-4E3F-B858-3A86EE3F9C79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7055E62-6733-412D-81DB-5E282A46D917}"/>
              </a:ext>
            </a:extLst>
          </p:cNvPr>
          <p:cNvGrpSpPr/>
          <p:nvPr/>
        </p:nvGrpSpPr>
        <p:grpSpPr>
          <a:xfrm>
            <a:off x="4234415" y="5018325"/>
            <a:ext cx="1260000" cy="1260000"/>
            <a:chOff x="1733525" y="5767721"/>
            <a:chExt cx="1260000" cy="1260000"/>
          </a:xfrm>
        </p:grpSpPr>
        <p:pic>
          <p:nvPicPr>
            <p:cNvPr id="62" name="Graphic 61" descr="Tag">
              <a:extLst>
                <a:ext uri="{FF2B5EF4-FFF2-40B4-BE49-F238E27FC236}">
                  <a16:creationId xmlns:a16="http://schemas.microsoft.com/office/drawing/2014/main" id="{6FF4196F-FA2E-4EA9-BDA4-41B4B5304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C2F3E2-79B9-4598-8232-EFFC6E5147AA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293F69B-BFF1-451B-BE20-D5E6C1E35B8C}"/>
              </a:ext>
            </a:extLst>
          </p:cNvPr>
          <p:cNvGrpSpPr/>
          <p:nvPr/>
        </p:nvGrpSpPr>
        <p:grpSpPr>
          <a:xfrm>
            <a:off x="11036185" y="5018325"/>
            <a:ext cx="1260000" cy="1260000"/>
            <a:chOff x="1733525" y="5767721"/>
            <a:chExt cx="1260000" cy="1260000"/>
          </a:xfrm>
        </p:grpSpPr>
        <p:pic>
          <p:nvPicPr>
            <p:cNvPr id="66" name="Graphic 65" descr="Tag">
              <a:extLst>
                <a:ext uri="{FF2B5EF4-FFF2-40B4-BE49-F238E27FC236}">
                  <a16:creationId xmlns:a16="http://schemas.microsoft.com/office/drawing/2014/main" id="{853DEAF6-EA02-40C2-9547-83F682CD6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F3E78DA-F776-436C-A57F-8B4139E4C8B2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46B8DB-9744-4C24-8103-952780CD0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73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6877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"/>
    </mc:Choice>
    <mc:Fallback xmlns="">
      <p:transition spd="slow" advTm="247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Laptop">
            <a:extLst>
              <a:ext uri="{FF2B5EF4-FFF2-40B4-BE49-F238E27FC236}">
                <a16:creationId xmlns:a16="http://schemas.microsoft.com/office/drawing/2014/main" id="{8FD9E560-74B3-434A-A120-9CEFBC78C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4611" y="766288"/>
            <a:ext cx="1962778" cy="1962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04A495-A208-4D61-A0B2-3171C6C0C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invocation: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25627B0-B775-E64A-8E86-1810217549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DD49543-EFC8-0B4F-A2B0-CF29874AAE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73634B9-E72F-4C48-B4A1-D7E9FBFEB0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258D454-5E99-8949-80DC-B35116A861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F4303B1-C1CA-944C-A81D-4180EC9A0D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9C1F28CA-5123-EA49-8F1B-CA05F9D1854C}"/>
              </a:ext>
            </a:extLst>
          </p:cNvPr>
          <p:cNvSpPr/>
          <p:nvPr/>
        </p:nvSpPr>
        <p:spPr>
          <a:xfrm>
            <a:off x="1408337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28118FA-ED31-AC49-8C7B-78AF7D62A1EF}"/>
              </a:ext>
            </a:extLst>
          </p:cNvPr>
          <p:cNvSpPr/>
          <p:nvPr/>
        </p:nvSpPr>
        <p:spPr>
          <a:xfrm>
            <a:off x="3674069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6D35C1A-5E0B-4540-98E9-08FEEA786F80}"/>
              </a:ext>
            </a:extLst>
          </p:cNvPr>
          <p:cNvSpPr/>
          <p:nvPr/>
        </p:nvSpPr>
        <p:spPr>
          <a:xfrm>
            <a:off x="5939801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C092EF8-321A-C940-BEB0-B5E3298E37FE}"/>
              </a:ext>
            </a:extLst>
          </p:cNvPr>
          <p:cNvSpPr/>
          <p:nvPr/>
        </p:nvSpPr>
        <p:spPr>
          <a:xfrm>
            <a:off x="8205533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5233508-2B24-5B46-BF42-1CD84A38A991}"/>
              </a:ext>
            </a:extLst>
          </p:cNvPr>
          <p:cNvSpPr/>
          <p:nvPr/>
        </p:nvSpPr>
        <p:spPr>
          <a:xfrm>
            <a:off x="10471265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572EEE4-8ED3-394F-9B21-9670E80A2E16}"/>
              </a:ext>
            </a:extLst>
          </p:cNvPr>
          <p:cNvGrpSpPr/>
          <p:nvPr/>
        </p:nvGrpSpPr>
        <p:grpSpPr>
          <a:xfrm>
            <a:off x="1974156" y="5018325"/>
            <a:ext cx="1260000" cy="1260000"/>
            <a:chOff x="1733525" y="5767721"/>
            <a:chExt cx="1260000" cy="1260000"/>
          </a:xfrm>
        </p:grpSpPr>
        <p:pic>
          <p:nvPicPr>
            <p:cNvPr id="40" name="Graphic 39" descr="Tag">
              <a:extLst>
                <a:ext uri="{FF2B5EF4-FFF2-40B4-BE49-F238E27FC236}">
                  <a16:creationId xmlns:a16="http://schemas.microsoft.com/office/drawing/2014/main" id="{85D4F905-5D78-4B4D-AB5A-5544997B8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44116D9-9EE0-2E4D-8ED7-CED988C2D676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3BDC09C-4E2D-C544-AD6A-2EFA2E7A6B85}"/>
              </a:ext>
            </a:extLst>
          </p:cNvPr>
          <p:cNvGrpSpPr/>
          <p:nvPr/>
        </p:nvGrpSpPr>
        <p:grpSpPr>
          <a:xfrm>
            <a:off x="8764722" y="5018325"/>
            <a:ext cx="1260000" cy="1260000"/>
            <a:chOff x="1733525" y="5767721"/>
            <a:chExt cx="1260000" cy="1260000"/>
          </a:xfrm>
        </p:grpSpPr>
        <p:pic>
          <p:nvPicPr>
            <p:cNvPr id="43" name="Graphic 42" descr="Tag">
              <a:extLst>
                <a:ext uri="{FF2B5EF4-FFF2-40B4-BE49-F238E27FC236}">
                  <a16:creationId xmlns:a16="http://schemas.microsoft.com/office/drawing/2014/main" id="{131395C5-7CD6-D742-85E3-34F1CF564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018B65B-D858-234C-9F50-BD2026F2AFF3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0BC42AA-631C-934B-ADF7-0C3C24FAB209}"/>
              </a:ext>
            </a:extLst>
          </p:cNvPr>
          <p:cNvGrpSpPr/>
          <p:nvPr/>
        </p:nvGrpSpPr>
        <p:grpSpPr>
          <a:xfrm>
            <a:off x="6504108" y="5018325"/>
            <a:ext cx="1260000" cy="1260000"/>
            <a:chOff x="1733525" y="5767721"/>
            <a:chExt cx="1260000" cy="1260000"/>
          </a:xfrm>
        </p:grpSpPr>
        <p:pic>
          <p:nvPicPr>
            <p:cNvPr id="46" name="Graphic 45" descr="Tag">
              <a:extLst>
                <a:ext uri="{FF2B5EF4-FFF2-40B4-BE49-F238E27FC236}">
                  <a16:creationId xmlns:a16="http://schemas.microsoft.com/office/drawing/2014/main" id="{13916E54-876F-9345-88CD-8512F575B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BB3E475-4033-7A4B-BF12-47D6D72869DB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58C20A5-651D-0042-A558-D6DE5062932F}"/>
              </a:ext>
            </a:extLst>
          </p:cNvPr>
          <p:cNvGrpSpPr/>
          <p:nvPr/>
        </p:nvGrpSpPr>
        <p:grpSpPr>
          <a:xfrm>
            <a:off x="4234415" y="5018325"/>
            <a:ext cx="1260000" cy="1260000"/>
            <a:chOff x="1733525" y="5767721"/>
            <a:chExt cx="1260000" cy="1260000"/>
          </a:xfrm>
        </p:grpSpPr>
        <p:pic>
          <p:nvPicPr>
            <p:cNvPr id="49" name="Graphic 48" descr="Tag">
              <a:extLst>
                <a:ext uri="{FF2B5EF4-FFF2-40B4-BE49-F238E27FC236}">
                  <a16:creationId xmlns:a16="http://schemas.microsoft.com/office/drawing/2014/main" id="{D3F4D95A-4350-8C4B-A9A6-E18CBC4AB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7588DD3-5FCE-E843-9C5D-EF2090CB3441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2562687-EA7F-4049-B284-7AD0A9062943}"/>
              </a:ext>
            </a:extLst>
          </p:cNvPr>
          <p:cNvGrpSpPr/>
          <p:nvPr/>
        </p:nvGrpSpPr>
        <p:grpSpPr>
          <a:xfrm>
            <a:off x="11036185" y="5018325"/>
            <a:ext cx="1260000" cy="1260000"/>
            <a:chOff x="1733525" y="5767721"/>
            <a:chExt cx="1260000" cy="1260000"/>
          </a:xfrm>
        </p:grpSpPr>
        <p:pic>
          <p:nvPicPr>
            <p:cNvPr id="52" name="Graphic 51" descr="Tag">
              <a:extLst>
                <a:ext uri="{FF2B5EF4-FFF2-40B4-BE49-F238E27FC236}">
                  <a16:creationId xmlns:a16="http://schemas.microsoft.com/office/drawing/2014/main" id="{9459C5D2-E956-A947-90BC-3CE2DF7F1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BBABAF4-EFEC-B640-9C9B-2115CE348751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D4E3A7-94D8-41F0-B3AB-7CCFA42A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74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3303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"/>
    </mc:Choice>
    <mc:Fallback xmlns="">
      <p:transition spd="slow" advTm="24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Laptop">
            <a:extLst>
              <a:ext uri="{FF2B5EF4-FFF2-40B4-BE49-F238E27FC236}">
                <a16:creationId xmlns:a16="http://schemas.microsoft.com/office/drawing/2014/main" id="{8FD9E560-74B3-434A-A120-9CEFBC78C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4611" y="766288"/>
            <a:ext cx="1962778" cy="1962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04A495-A208-4D61-A0B2-3171C6C0C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invocation: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000CC62-18B1-B648-85E8-D714D3A4AF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6C3A902-290E-5C40-8696-B8311AA854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4452B33-902D-8049-B013-D843ECDC6A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FEB244C-AD08-9D4F-8E77-678A120030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3AAECD7-2501-3B45-9E0D-91475ECA7C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4EC901FB-03AB-5A4D-96D1-6ED2D07F2067}"/>
              </a:ext>
            </a:extLst>
          </p:cNvPr>
          <p:cNvSpPr/>
          <p:nvPr/>
        </p:nvSpPr>
        <p:spPr>
          <a:xfrm>
            <a:off x="1408337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4FDCAAC-6C33-934C-ACB2-6BE3EA11A53B}"/>
              </a:ext>
            </a:extLst>
          </p:cNvPr>
          <p:cNvSpPr/>
          <p:nvPr/>
        </p:nvSpPr>
        <p:spPr>
          <a:xfrm>
            <a:off x="3674069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690B159-3001-F046-8E27-DFDE7DE48DD0}"/>
              </a:ext>
            </a:extLst>
          </p:cNvPr>
          <p:cNvSpPr/>
          <p:nvPr/>
        </p:nvSpPr>
        <p:spPr>
          <a:xfrm>
            <a:off x="5939801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A79558C-0808-BC47-A62E-4EE18525CBAF}"/>
              </a:ext>
            </a:extLst>
          </p:cNvPr>
          <p:cNvSpPr/>
          <p:nvPr/>
        </p:nvSpPr>
        <p:spPr>
          <a:xfrm>
            <a:off x="8205533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17C570F-6173-CB40-B81C-AF0BED7F6B52}"/>
              </a:ext>
            </a:extLst>
          </p:cNvPr>
          <p:cNvSpPr/>
          <p:nvPr/>
        </p:nvSpPr>
        <p:spPr>
          <a:xfrm>
            <a:off x="10471265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FF1B57F-5246-6E4A-A431-73054A74647C}"/>
              </a:ext>
            </a:extLst>
          </p:cNvPr>
          <p:cNvGrpSpPr/>
          <p:nvPr/>
        </p:nvGrpSpPr>
        <p:grpSpPr>
          <a:xfrm>
            <a:off x="1974156" y="5018325"/>
            <a:ext cx="1260000" cy="1260000"/>
            <a:chOff x="1733525" y="5767721"/>
            <a:chExt cx="1260000" cy="1260000"/>
          </a:xfrm>
        </p:grpSpPr>
        <p:pic>
          <p:nvPicPr>
            <p:cNvPr id="40" name="Graphic 39" descr="Tag">
              <a:extLst>
                <a:ext uri="{FF2B5EF4-FFF2-40B4-BE49-F238E27FC236}">
                  <a16:creationId xmlns:a16="http://schemas.microsoft.com/office/drawing/2014/main" id="{B21E7FD6-BC44-D545-A82D-4CD7023D9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6599D4F-6256-7844-BDAF-7AC099B4882C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0D9EAE9-4232-0E40-BDAC-3E25BCFC9851}"/>
              </a:ext>
            </a:extLst>
          </p:cNvPr>
          <p:cNvGrpSpPr/>
          <p:nvPr/>
        </p:nvGrpSpPr>
        <p:grpSpPr>
          <a:xfrm>
            <a:off x="8764722" y="5018325"/>
            <a:ext cx="1260000" cy="1260000"/>
            <a:chOff x="1733525" y="5767721"/>
            <a:chExt cx="1260000" cy="1260000"/>
          </a:xfrm>
        </p:grpSpPr>
        <p:pic>
          <p:nvPicPr>
            <p:cNvPr id="43" name="Graphic 42" descr="Tag">
              <a:extLst>
                <a:ext uri="{FF2B5EF4-FFF2-40B4-BE49-F238E27FC236}">
                  <a16:creationId xmlns:a16="http://schemas.microsoft.com/office/drawing/2014/main" id="{6698C2FE-57CC-DE48-873B-2E5798CB3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69E2965-588B-D441-9B83-710A43DA775A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444EB6-3D0A-4F48-910C-94D9DB9C60FC}"/>
              </a:ext>
            </a:extLst>
          </p:cNvPr>
          <p:cNvGrpSpPr/>
          <p:nvPr/>
        </p:nvGrpSpPr>
        <p:grpSpPr>
          <a:xfrm>
            <a:off x="6504108" y="5018325"/>
            <a:ext cx="1260000" cy="1260000"/>
            <a:chOff x="1733525" y="5767721"/>
            <a:chExt cx="1260000" cy="1260000"/>
          </a:xfrm>
        </p:grpSpPr>
        <p:pic>
          <p:nvPicPr>
            <p:cNvPr id="46" name="Graphic 45" descr="Tag">
              <a:extLst>
                <a:ext uri="{FF2B5EF4-FFF2-40B4-BE49-F238E27FC236}">
                  <a16:creationId xmlns:a16="http://schemas.microsoft.com/office/drawing/2014/main" id="{1E30EAD3-55C2-074F-B231-A36B0F599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7855078-9356-B541-AC83-79F919419578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1CB9445-1B7D-0B43-A8FE-3EB255BDF899}"/>
              </a:ext>
            </a:extLst>
          </p:cNvPr>
          <p:cNvGrpSpPr/>
          <p:nvPr/>
        </p:nvGrpSpPr>
        <p:grpSpPr>
          <a:xfrm>
            <a:off x="4234415" y="5018325"/>
            <a:ext cx="1260000" cy="1260000"/>
            <a:chOff x="1733525" y="5767721"/>
            <a:chExt cx="1260000" cy="1260000"/>
          </a:xfrm>
        </p:grpSpPr>
        <p:pic>
          <p:nvPicPr>
            <p:cNvPr id="49" name="Graphic 48" descr="Tag">
              <a:extLst>
                <a:ext uri="{FF2B5EF4-FFF2-40B4-BE49-F238E27FC236}">
                  <a16:creationId xmlns:a16="http://schemas.microsoft.com/office/drawing/2014/main" id="{888A50FA-8E87-5642-85D2-640E34F6A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9E885CF-CC34-D14D-9C5A-E2447736E90D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A8361EE-9DA3-4B44-903D-6789300A28AA}"/>
              </a:ext>
            </a:extLst>
          </p:cNvPr>
          <p:cNvGrpSpPr/>
          <p:nvPr/>
        </p:nvGrpSpPr>
        <p:grpSpPr>
          <a:xfrm>
            <a:off x="11036185" y="5018325"/>
            <a:ext cx="1260000" cy="1260000"/>
            <a:chOff x="1733525" y="5767721"/>
            <a:chExt cx="1260000" cy="1260000"/>
          </a:xfrm>
        </p:grpSpPr>
        <p:pic>
          <p:nvPicPr>
            <p:cNvPr id="52" name="Graphic 51" descr="Tag">
              <a:extLst>
                <a:ext uri="{FF2B5EF4-FFF2-40B4-BE49-F238E27FC236}">
                  <a16:creationId xmlns:a16="http://schemas.microsoft.com/office/drawing/2014/main" id="{FB89CD84-317C-E645-9B4C-664171F04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4AC43F0-0545-7C45-A54E-52A5596271CD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356ABF-5A67-4568-A363-A582F6850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75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6883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"/>
    </mc:Choice>
    <mc:Fallback xmlns="">
      <p:transition spd="slow" advTm="12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17F863F5-7319-EA44-8696-707C807E1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</p:spPr>
      </p:pic>
      <p:pic>
        <p:nvPicPr>
          <p:cNvPr id="4" name="Graphic 3" descr="Laptop">
            <a:extLst>
              <a:ext uri="{FF2B5EF4-FFF2-40B4-BE49-F238E27FC236}">
                <a16:creationId xmlns:a16="http://schemas.microsoft.com/office/drawing/2014/main" id="{8FD9E560-74B3-434A-A120-9CEFBC78CD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14611" y="766288"/>
            <a:ext cx="1962778" cy="1962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04A495-A208-4D61-A0B2-3171C6C0C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invocation: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D50D3B-39F4-47FF-9B11-04F15DA135BA}"/>
              </a:ext>
            </a:extLst>
          </p:cNvPr>
          <p:cNvSpPr txBox="1"/>
          <p:nvPr/>
        </p:nvSpPr>
        <p:spPr>
          <a:xfrm>
            <a:off x="4770476" y="2493801"/>
            <a:ext cx="265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put(x)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0466075-E9C9-48AC-93E1-A19DF24560C7}"/>
              </a:ext>
            </a:extLst>
          </p:cNvPr>
          <p:cNvCxnSpPr>
            <a:cxnSpLocks/>
            <a:stCxn id="30" idx="2"/>
          </p:cNvCxnSpPr>
          <p:nvPr/>
        </p:nvCxnSpPr>
        <p:spPr>
          <a:xfrm flipH="1">
            <a:off x="3830268" y="2955466"/>
            <a:ext cx="2265733" cy="1603105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D55CB9DD-120B-1845-AEF8-0B5290605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7CE79AD-5F5A-BA4E-84EA-81629E934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723865B-8C28-F64F-860D-4DB00D7D7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D9ADB03-F5DF-5243-9FEB-E9A34C053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5B603D87-D357-A643-AB55-9E21BE998390}"/>
              </a:ext>
            </a:extLst>
          </p:cNvPr>
          <p:cNvSpPr/>
          <p:nvPr/>
        </p:nvSpPr>
        <p:spPr>
          <a:xfrm>
            <a:off x="1408337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C489331-D098-884F-BCF6-BD0E0F247C50}"/>
              </a:ext>
            </a:extLst>
          </p:cNvPr>
          <p:cNvSpPr/>
          <p:nvPr/>
        </p:nvSpPr>
        <p:spPr>
          <a:xfrm>
            <a:off x="3674069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77A1B91-D038-8647-83FA-853AE43A69DF}"/>
              </a:ext>
            </a:extLst>
          </p:cNvPr>
          <p:cNvSpPr/>
          <p:nvPr/>
        </p:nvSpPr>
        <p:spPr>
          <a:xfrm>
            <a:off x="5939801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AFFD6DA-3082-C440-B79D-280CE33E1F24}"/>
              </a:ext>
            </a:extLst>
          </p:cNvPr>
          <p:cNvSpPr/>
          <p:nvPr/>
        </p:nvSpPr>
        <p:spPr>
          <a:xfrm>
            <a:off x="8205533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1E0A738-EBB2-FB4A-B5AA-E22B51DA29D3}"/>
              </a:ext>
            </a:extLst>
          </p:cNvPr>
          <p:cNvSpPr/>
          <p:nvPr/>
        </p:nvSpPr>
        <p:spPr>
          <a:xfrm>
            <a:off x="10471265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1C83A27-349B-A043-9982-8FE463F2C380}"/>
              </a:ext>
            </a:extLst>
          </p:cNvPr>
          <p:cNvGrpSpPr/>
          <p:nvPr/>
        </p:nvGrpSpPr>
        <p:grpSpPr>
          <a:xfrm>
            <a:off x="1974156" y="5018325"/>
            <a:ext cx="1260000" cy="1260000"/>
            <a:chOff x="1733525" y="5767721"/>
            <a:chExt cx="1260000" cy="1260000"/>
          </a:xfrm>
        </p:grpSpPr>
        <p:pic>
          <p:nvPicPr>
            <p:cNvPr id="42" name="Graphic 41" descr="Tag">
              <a:extLst>
                <a:ext uri="{FF2B5EF4-FFF2-40B4-BE49-F238E27FC236}">
                  <a16:creationId xmlns:a16="http://schemas.microsoft.com/office/drawing/2014/main" id="{5E7B4067-36C1-ED41-A9C0-C54B561CF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C12560E-29A3-614D-9FE2-1F14D41B0451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AB7DD7A-0890-2A4F-8FF6-7EE6F3828778}"/>
              </a:ext>
            </a:extLst>
          </p:cNvPr>
          <p:cNvGrpSpPr/>
          <p:nvPr/>
        </p:nvGrpSpPr>
        <p:grpSpPr>
          <a:xfrm>
            <a:off x="8764722" y="5018325"/>
            <a:ext cx="1260000" cy="1260000"/>
            <a:chOff x="1733525" y="5767721"/>
            <a:chExt cx="1260000" cy="1260000"/>
          </a:xfrm>
        </p:grpSpPr>
        <p:pic>
          <p:nvPicPr>
            <p:cNvPr id="45" name="Graphic 44" descr="Tag">
              <a:extLst>
                <a:ext uri="{FF2B5EF4-FFF2-40B4-BE49-F238E27FC236}">
                  <a16:creationId xmlns:a16="http://schemas.microsoft.com/office/drawing/2014/main" id="{EAAD67F6-A7AD-9F4E-8175-BF36D28A4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35A5FD7-1E76-0846-AC76-4E0896AB66F8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5D1B132-624F-5C4A-A005-C5F15DE9BF3B}"/>
              </a:ext>
            </a:extLst>
          </p:cNvPr>
          <p:cNvGrpSpPr/>
          <p:nvPr/>
        </p:nvGrpSpPr>
        <p:grpSpPr>
          <a:xfrm>
            <a:off x="6504108" y="5018325"/>
            <a:ext cx="1260000" cy="1260000"/>
            <a:chOff x="1733525" y="5767721"/>
            <a:chExt cx="1260000" cy="1260000"/>
          </a:xfrm>
        </p:grpSpPr>
        <p:pic>
          <p:nvPicPr>
            <p:cNvPr id="48" name="Graphic 47" descr="Tag">
              <a:extLst>
                <a:ext uri="{FF2B5EF4-FFF2-40B4-BE49-F238E27FC236}">
                  <a16:creationId xmlns:a16="http://schemas.microsoft.com/office/drawing/2014/main" id="{3F7C496A-F130-E845-B0EA-DFFFB339E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0CC551C-F2A3-1A48-A903-45BC3E9A729D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AB60E06-939A-6A45-99A9-7219029DD65F}"/>
              </a:ext>
            </a:extLst>
          </p:cNvPr>
          <p:cNvGrpSpPr/>
          <p:nvPr/>
        </p:nvGrpSpPr>
        <p:grpSpPr>
          <a:xfrm>
            <a:off x="4234415" y="5018325"/>
            <a:ext cx="1260000" cy="1260000"/>
            <a:chOff x="1733525" y="5767721"/>
            <a:chExt cx="1260000" cy="1260000"/>
          </a:xfrm>
        </p:grpSpPr>
        <p:pic>
          <p:nvPicPr>
            <p:cNvPr id="51" name="Graphic 50" descr="Tag">
              <a:extLst>
                <a:ext uri="{FF2B5EF4-FFF2-40B4-BE49-F238E27FC236}">
                  <a16:creationId xmlns:a16="http://schemas.microsoft.com/office/drawing/2014/main" id="{573F52B9-D328-784B-98D4-309E27C4E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45CC724-A184-184C-83FC-9C989366AEB5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EA4B8ED-5421-1644-B408-86D1A8814476}"/>
              </a:ext>
            </a:extLst>
          </p:cNvPr>
          <p:cNvGrpSpPr/>
          <p:nvPr/>
        </p:nvGrpSpPr>
        <p:grpSpPr>
          <a:xfrm>
            <a:off x="11036185" y="5018325"/>
            <a:ext cx="1260000" cy="1260000"/>
            <a:chOff x="1733525" y="5767721"/>
            <a:chExt cx="1260000" cy="1260000"/>
          </a:xfrm>
        </p:grpSpPr>
        <p:pic>
          <p:nvPicPr>
            <p:cNvPr id="54" name="Graphic 53" descr="Tag">
              <a:extLst>
                <a:ext uri="{FF2B5EF4-FFF2-40B4-BE49-F238E27FC236}">
                  <a16:creationId xmlns:a16="http://schemas.microsoft.com/office/drawing/2014/main" id="{8A507D26-5AC8-4343-A367-367C92BD6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7EC3CBF-04E1-3B4C-9B88-EC20FE31C1C7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BCDADA-E97C-43EB-A00E-7302A533E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76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403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"/>
    </mc:Choice>
    <mc:Fallback xmlns="">
      <p:transition spd="slow" advTm="11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Laptop">
            <a:extLst>
              <a:ext uri="{FF2B5EF4-FFF2-40B4-BE49-F238E27FC236}">
                <a16:creationId xmlns:a16="http://schemas.microsoft.com/office/drawing/2014/main" id="{8FD9E560-74B3-434A-A120-9CEFBC78C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4611" y="766288"/>
            <a:ext cx="1962778" cy="1962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04A495-A208-4D61-A0B2-3171C6C0C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invocation: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D50D3B-39F4-47FF-9B11-04F15DA135BA}"/>
              </a:ext>
            </a:extLst>
          </p:cNvPr>
          <p:cNvSpPr txBox="1"/>
          <p:nvPr/>
        </p:nvSpPr>
        <p:spPr>
          <a:xfrm>
            <a:off x="4770476" y="2493801"/>
            <a:ext cx="265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put(y)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0466075-E9C9-48AC-93E1-A19DF24560C7}"/>
              </a:ext>
            </a:extLst>
          </p:cNvPr>
          <p:cNvCxnSpPr>
            <a:cxnSpLocks/>
            <a:stCxn id="30" idx="2"/>
          </p:cNvCxnSpPr>
          <p:nvPr/>
        </p:nvCxnSpPr>
        <p:spPr>
          <a:xfrm>
            <a:off x="6096001" y="2955466"/>
            <a:ext cx="2265733" cy="1581467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AC5822E3-070B-7544-84A6-EA2F62B1CF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93AE7F3-1D71-F94C-991E-779024ACCD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6047D1F-59CE-3340-A45A-875EF44675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B1E27D2-70E2-E847-90B0-5249A9F08C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FBB9FCE-75B7-0742-A89D-29FF32E316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4B261A12-043D-F145-962F-FA9F79350B1A}"/>
              </a:ext>
            </a:extLst>
          </p:cNvPr>
          <p:cNvSpPr/>
          <p:nvPr/>
        </p:nvSpPr>
        <p:spPr>
          <a:xfrm>
            <a:off x="1408337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528BF93-DF54-4948-9384-30641B19B00F}"/>
              </a:ext>
            </a:extLst>
          </p:cNvPr>
          <p:cNvSpPr/>
          <p:nvPr/>
        </p:nvSpPr>
        <p:spPr>
          <a:xfrm>
            <a:off x="3674069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C469B2E-939C-9C49-9077-8149FC215B7D}"/>
              </a:ext>
            </a:extLst>
          </p:cNvPr>
          <p:cNvSpPr/>
          <p:nvPr/>
        </p:nvSpPr>
        <p:spPr>
          <a:xfrm>
            <a:off x="5939801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50621F6-9E8C-4F4F-9944-761403102FC1}"/>
              </a:ext>
            </a:extLst>
          </p:cNvPr>
          <p:cNvSpPr/>
          <p:nvPr/>
        </p:nvSpPr>
        <p:spPr>
          <a:xfrm>
            <a:off x="8205533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7710174-8858-7C46-91B4-7601CFC42DC4}"/>
              </a:ext>
            </a:extLst>
          </p:cNvPr>
          <p:cNvSpPr/>
          <p:nvPr/>
        </p:nvSpPr>
        <p:spPr>
          <a:xfrm>
            <a:off x="10471265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523E72D-CAFB-604C-A7B8-083B7280297A}"/>
              </a:ext>
            </a:extLst>
          </p:cNvPr>
          <p:cNvGrpSpPr/>
          <p:nvPr/>
        </p:nvGrpSpPr>
        <p:grpSpPr>
          <a:xfrm>
            <a:off x="1974156" y="5018325"/>
            <a:ext cx="1260000" cy="1260000"/>
            <a:chOff x="1733525" y="5767721"/>
            <a:chExt cx="1260000" cy="1260000"/>
          </a:xfrm>
        </p:grpSpPr>
        <p:pic>
          <p:nvPicPr>
            <p:cNvPr id="42" name="Graphic 41" descr="Tag">
              <a:extLst>
                <a:ext uri="{FF2B5EF4-FFF2-40B4-BE49-F238E27FC236}">
                  <a16:creationId xmlns:a16="http://schemas.microsoft.com/office/drawing/2014/main" id="{1874A78F-4127-E549-9D90-7CE073F4C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A0A2E4D-DEBB-FE4F-8742-C2A93DA0ECF5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58DA0D3-31E3-214C-9897-9D54E2D6BA44}"/>
              </a:ext>
            </a:extLst>
          </p:cNvPr>
          <p:cNvGrpSpPr/>
          <p:nvPr/>
        </p:nvGrpSpPr>
        <p:grpSpPr>
          <a:xfrm>
            <a:off x="8764722" y="5018325"/>
            <a:ext cx="1260000" cy="1260000"/>
            <a:chOff x="1733525" y="5767721"/>
            <a:chExt cx="1260000" cy="1260000"/>
          </a:xfrm>
        </p:grpSpPr>
        <p:pic>
          <p:nvPicPr>
            <p:cNvPr id="45" name="Graphic 44" descr="Tag">
              <a:extLst>
                <a:ext uri="{FF2B5EF4-FFF2-40B4-BE49-F238E27FC236}">
                  <a16:creationId xmlns:a16="http://schemas.microsoft.com/office/drawing/2014/main" id="{971AE397-EE62-6540-A700-38EE281E7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82B3F7D-2AAB-6F40-A0F9-0935F267E233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455B12D-0BCE-E348-B748-5D85A815D84A}"/>
              </a:ext>
            </a:extLst>
          </p:cNvPr>
          <p:cNvGrpSpPr/>
          <p:nvPr/>
        </p:nvGrpSpPr>
        <p:grpSpPr>
          <a:xfrm>
            <a:off x="6504108" y="5018325"/>
            <a:ext cx="1260000" cy="1260000"/>
            <a:chOff x="1733525" y="5767721"/>
            <a:chExt cx="1260000" cy="1260000"/>
          </a:xfrm>
        </p:grpSpPr>
        <p:pic>
          <p:nvPicPr>
            <p:cNvPr id="48" name="Graphic 47" descr="Tag">
              <a:extLst>
                <a:ext uri="{FF2B5EF4-FFF2-40B4-BE49-F238E27FC236}">
                  <a16:creationId xmlns:a16="http://schemas.microsoft.com/office/drawing/2014/main" id="{E8D2C1D2-41EE-5441-9A65-66D399906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9EC91D9-AC23-1446-9766-E3B96562646A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DF1F5A5-5A18-8E41-AAC5-2C79D4B93FAA}"/>
              </a:ext>
            </a:extLst>
          </p:cNvPr>
          <p:cNvGrpSpPr/>
          <p:nvPr/>
        </p:nvGrpSpPr>
        <p:grpSpPr>
          <a:xfrm>
            <a:off x="4234415" y="5018325"/>
            <a:ext cx="1260000" cy="1260000"/>
            <a:chOff x="1733525" y="5767721"/>
            <a:chExt cx="1260000" cy="1260000"/>
          </a:xfrm>
        </p:grpSpPr>
        <p:pic>
          <p:nvPicPr>
            <p:cNvPr id="51" name="Graphic 50" descr="Tag">
              <a:extLst>
                <a:ext uri="{FF2B5EF4-FFF2-40B4-BE49-F238E27FC236}">
                  <a16:creationId xmlns:a16="http://schemas.microsoft.com/office/drawing/2014/main" id="{A906E356-D9EF-0947-A406-F80F5F875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D371420-93FD-DD45-898F-5EAC088E425C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227FCFC-0F36-A449-96A1-BC7288375084}"/>
              </a:ext>
            </a:extLst>
          </p:cNvPr>
          <p:cNvGrpSpPr/>
          <p:nvPr/>
        </p:nvGrpSpPr>
        <p:grpSpPr>
          <a:xfrm>
            <a:off x="11036185" y="5018325"/>
            <a:ext cx="1260000" cy="1260000"/>
            <a:chOff x="1733525" y="5767721"/>
            <a:chExt cx="1260000" cy="1260000"/>
          </a:xfrm>
        </p:grpSpPr>
        <p:pic>
          <p:nvPicPr>
            <p:cNvPr id="54" name="Graphic 53" descr="Tag">
              <a:extLst>
                <a:ext uri="{FF2B5EF4-FFF2-40B4-BE49-F238E27FC236}">
                  <a16:creationId xmlns:a16="http://schemas.microsoft.com/office/drawing/2014/main" id="{5758E7BF-3B99-7E45-9D0E-4C53A62D2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74085E4-48CE-AC49-8618-10FC55911588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8294EC-F8C9-4F55-BF24-410ECC868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77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1032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"/>
    </mc:Choice>
    <mc:Fallback xmlns="">
      <p:transition spd="slow" advTm="289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Laptop">
            <a:extLst>
              <a:ext uri="{FF2B5EF4-FFF2-40B4-BE49-F238E27FC236}">
                <a16:creationId xmlns:a16="http://schemas.microsoft.com/office/drawing/2014/main" id="{8FD9E560-74B3-434A-A120-9CEFBC78C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4611" y="766288"/>
            <a:ext cx="1962778" cy="1962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04A495-A208-4D61-A0B2-3171C6C0C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invocation: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D50D3B-39F4-47FF-9B11-04F15DA135BA}"/>
              </a:ext>
            </a:extLst>
          </p:cNvPr>
          <p:cNvSpPr txBox="1"/>
          <p:nvPr/>
        </p:nvSpPr>
        <p:spPr>
          <a:xfrm>
            <a:off x="4770476" y="2493801"/>
            <a:ext cx="265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put(z)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0466075-E9C9-48AC-93E1-A19DF24560C7}"/>
              </a:ext>
            </a:extLst>
          </p:cNvPr>
          <p:cNvCxnSpPr>
            <a:cxnSpLocks/>
            <a:stCxn id="30" idx="2"/>
          </p:cNvCxnSpPr>
          <p:nvPr/>
        </p:nvCxnSpPr>
        <p:spPr>
          <a:xfrm flipH="1">
            <a:off x="1564535" y="2955466"/>
            <a:ext cx="4531466" cy="1595942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F6867B33-3DC0-7448-9842-825E5861C9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30BFC1B-8248-0E4A-A0B3-F5DBE8DC22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FE75563-438F-8349-A2EF-916600116B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AAA9833-A0F1-064D-A451-710B6CF901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2E46979-B5E0-794F-B5DC-9D7F6DC016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3E1897AA-3A87-8542-917F-6C7242EF2F4F}"/>
              </a:ext>
            </a:extLst>
          </p:cNvPr>
          <p:cNvSpPr/>
          <p:nvPr/>
        </p:nvSpPr>
        <p:spPr>
          <a:xfrm>
            <a:off x="1408337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6A185B4-3459-A94C-95AC-0A6A9F4F30E8}"/>
              </a:ext>
            </a:extLst>
          </p:cNvPr>
          <p:cNvSpPr/>
          <p:nvPr/>
        </p:nvSpPr>
        <p:spPr>
          <a:xfrm>
            <a:off x="3674069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18CC8EB-1F7B-2A4D-8609-36B479770522}"/>
              </a:ext>
            </a:extLst>
          </p:cNvPr>
          <p:cNvSpPr/>
          <p:nvPr/>
        </p:nvSpPr>
        <p:spPr>
          <a:xfrm>
            <a:off x="5939801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89E1248-DB35-6042-9754-B47479AA1B97}"/>
              </a:ext>
            </a:extLst>
          </p:cNvPr>
          <p:cNvSpPr/>
          <p:nvPr/>
        </p:nvSpPr>
        <p:spPr>
          <a:xfrm>
            <a:off x="8205533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7FD84CC-57EA-604B-B2C6-7B3751D7B480}"/>
              </a:ext>
            </a:extLst>
          </p:cNvPr>
          <p:cNvSpPr/>
          <p:nvPr/>
        </p:nvSpPr>
        <p:spPr>
          <a:xfrm>
            <a:off x="10471265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E8DAD53-5FC3-9B4F-A11F-21745A041AD4}"/>
              </a:ext>
            </a:extLst>
          </p:cNvPr>
          <p:cNvGrpSpPr/>
          <p:nvPr/>
        </p:nvGrpSpPr>
        <p:grpSpPr>
          <a:xfrm>
            <a:off x="1974156" y="5018325"/>
            <a:ext cx="1260000" cy="1260000"/>
            <a:chOff x="1733525" y="5767721"/>
            <a:chExt cx="1260000" cy="1260000"/>
          </a:xfrm>
        </p:grpSpPr>
        <p:pic>
          <p:nvPicPr>
            <p:cNvPr id="43" name="Graphic 42" descr="Tag">
              <a:extLst>
                <a:ext uri="{FF2B5EF4-FFF2-40B4-BE49-F238E27FC236}">
                  <a16:creationId xmlns:a16="http://schemas.microsoft.com/office/drawing/2014/main" id="{A5A6B3C6-067B-0A42-8681-8A3BC20DF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F91FE7D-0BBF-104B-8AF8-4E94C981C2EF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839FB3D-9D51-C44D-8512-604627FB144F}"/>
              </a:ext>
            </a:extLst>
          </p:cNvPr>
          <p:cNvGrpSpPr/>
          <p:nvPr/>
        </p:nvGrpSpPr>
        <p:grpSpPr>
          <a:xfrm>
            <a:off x="8764722" y="5018325"/>
            <a:ext cx="1260000" cy="1260000"/>
            <a:chOff x="1733525" y="5767721"/>
            <a:chExt cx="1260000" cy="1260000"/>
          </a:xfrm>
        </p:grpSpPr>
        <p:pic>
          <p:nvPicPr>
            <p:cNvPr id="46" name="Graphic 45" descr="Tag">
              <a:extLst>
                <a:ext uri="{FF2B5EF4-FFF2-40B4-BE49-F238E27FC236}">
                  <a16:creationId xmlns:a16="http://schemas.microsoft.com/office/drawing/2014/main" id="{C308C1A2-4195-C34C-8FFB-A8CA979D7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A1B8255-7C1F-2741-8427-671427341336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F1FD82F-7314-4D4F-B936-EB42FB5670C5}"/>
              </a:ext>
            </a:extLst>
          </p:cNvPr>
          <p:cNvGrpSpPr/>
          <p:nvPr/>
        </p:nvGrpSpPr>
        <p:grpSpPr>
          <a:xfrm>
            <a:off x="6504108" y="5018325"/>
            <a:ext cx="1260000" cy="1260000"/>
            <a:chOff x="1733525" y="5767721"/>
            <a:chExt cx="1260000" cy="1260000"/>
          </a:xfrm>
        </p:grpSpPr>
        <p:pic>
          <p:nvPicPr>
            <p:cNvPr id="49" name="Graphic 48" descr="Tag">
              <a:extLst>
                <a:ext uri="{FF2B5EF4-FFF2-40B4-BE49-F238E27FC236}">
                  <a16:creationId xmlns:a16="http://schemas.microsoft.com/office/drawing/2014/main" id="{46C8A6D3-D644-714F-9990-5FE68A525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C2430C9-E022-3644-85C5-78202EB45B91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461EDEF-49A3-C442-92AC-2D7325F5D42E}"/>
              </a:ext>
            </a:extLst>
          </p:cNvPr>
          <p:cNvGrpSpPr/>
          <p:nvPr/>
        </p:nvGrpSpPr>
        <p:grpSpPr>
          <a:xfrm>
            <a:off x="4234415" y="5018325"/>
            <a:ext cx="1260000" cy="1260000"/>
            <a:chOff x="1733525" y="5767721"/>
            <a:chExt cx="1260000" cy="1260000"/>
          </a:xfrm>
        </p:grpSpPr>
        <p:pic>
          <p:nvPicPr>
            <p:cNvPr id="52" name="Graphic 51" descr="Tag">
              <a:extLst>
                <a:ext uri="{FF2B5EF4-FFF2-40B4-BE49-F238E27FC236}">
                  <a16:creationId xmlns:a16="http://schemas.microsoft.com/office/drawing/2014/main" id="{A10F5D0D-C39B-E64B-8704-1A3606257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F406072-89ED-A542-9BF2-AF647B0D7D0A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2A19557-26D5-EB4C-BA71-D4984C67765E}"/>
              </a:ext>
            </a:extLst>
          </p:cNvPr>
          <p:cNvGrpSpPr/>
          <p:nvPr/>
        </p:nvGrpSpPr>
        <p:grpSpPr>
          <a:xfrm>
            <a:off x="11036185" y="5018325"/>
            <a:ext cx="1260000" cy="1260000"/>
            <a:chOff x="1733525" y="5767721"/>
            <a:chExt cx="1260000" cy="1260000"/>
          </a:xfrm>
        </p:grpSpPr>
        <p:pic>
          <p:nvPicPr>
            <p:cNvPr id="55" name="Graphic 54" descr="Tag">
              <a:extLst>
                <a:ext uri="{FF2B5EF4-FFF2-40B4-BE49-F238E27FC236}">
                  <a16:creationId xmlns:a16="http://schemas.microsoft.com/office/drawing/2014/main" id="{8A8E5132-7EE6-6E45-9235-A3E2279C2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9983164-9967-5F42-BE0A-DC699FDA937C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5A36B4-5CD8-42A8-9AF6-F5116EAE3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78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9965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"/>
    </mc:Choice>
    <mc:Fallback xmlns="">
      <p:transition spd="slow" advTm="51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Laptop">
            <a:extLst>
              <a:ext uri="{FF2B5EF4-FFF2-40B4-BE49-F238E27FC236}">
                <a16:creationId xmlns:a16="http://schemas.microsoft.com/office/drawing/2014/main" id="{8FD9E560-74B3-434A-A120-9CEFBC78C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4611" y="766288"/>
            <a:ext cx="1962778" cy="1962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04A495-A208-4D61-A0B2-3171C6C0C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65125"/>
            <a:ext cx="10515600" cy="1325563"/>
          </a:xfrm>
        </p:spPr>
        <p:txBody>
          <a:bodyPr/>
          <a:lstStyle/>
          <a:p>
            <a:pPr algn="r"/>
            <a:r>
              <a:rPr lang="en-US" dirty="0"/>
              <a:t>READ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3A6C78D-48E6-5F42-9123-10B50FCD11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8B17450-A7BF-1249-930A-B1670CD819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A4E19B7-FE7B-9448-A025-2EDA39B42F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081F370-0601-2945-AEA7-AE413D62D0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43C67CA-DBC6-3A45-B4A5-BEF9E64155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1FFFBC81-A238-9948-892E-F670BB277412}"/>
              </a:ext>
            </a:extLst>
          </p:cNvPr>
          <p:cNvSpPr/>
          <p:nvPr/>
        </p:nvSpPr>
        <p:spPr>
          <a:xfrm>
            <a:off x="1408337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9FAD85C-F8B3-924B-A5A6-6909CD18D53F}"/>
              </a:ext>
            </a:extLst>
          </p:cNvPr>
          <p:cNvSpPr/>
          <p:nvPr/>
        </p:nvSpPr>
        <p:spPr>
          <a:xfrm>
            <a:off x="3674069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8744D6F-BF5C-D341-9390-2F51E17AB6B2}"/>
              </a:ext>
            </a:extLst>
          </p:cNvPr>
          <p:cNvSpPr/>
          <p:nvPr/>
        </p:nvSpPr>
        <p:spPr>
          <a:xfrm>
            <a:off x="5939801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D0B2863-1B6D-A843-B1AA-0DA86C1B4500}"/>
              </a:ext>
            </a:extLst>
          </p:cNvPr>
          <p:cNvSpPr/>
          <p:nvPr/>
        </p:nvSpPr>
        <p:spPr>
          <a:xfrm>
            <a:off x="8205533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D57872E-434A-8341-85ED-0D263BF852B5}"/>
              </a:ext>
            </a:extLst>
          </p:cNvPr>
          <p:cNvSpPr/>
          <p:nvPr/>
        </p:nvSpPr>
        <p:spPr>
          <a:xfrm>
            <a:off x="10471265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9D4E3C9-652D-0A46-86C4-FFB5E84D03D9}"/>
              </a:ext>
            </a:extLst>
          </p:cNvPr>
          <p:cNvGrpSpPr/>
          <p:nvPr/>
        </p:nvGrpSpPr>
        <p:grpSpPr>
          <a:xfrm>
            <a:off x="1974156" y="5018325"/>
            <a:ext cx="1260000" cy="1260000"/>
            <a:chOff x="1733525" y="5767721"/>
            <a:chExt cx="1260000" cy="1260000"/>
          </a:xfrm>
        </p:grpSpPr>
        <p:pic>
          <p:nvPicPr>
            <p:cNvPr id="40" name="Graphic 39" descr="Tag">
              <a:extLst>
                <a:ext uri="{FF2B5EF4-FFF2-40B4-BE49-F238E27FC236}">
                  <a16:creationId xmlns:a16="http://schemas.microsoft.com/office/drawing/2014/main" id="{8E5195FC-DE0D-C24E-BBB9-C4777493F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65E1F30-B780-F74D-8494-452A6C580AEA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09791A9-0369-284C-92B1-F33840F72359}"/>
              </a:ext>
            </a:extLst>
          </p:cNvPr>
          <p:cNvGrpSpPr/>
          <p:nvPr/>
        </p:nvGrpSpPr>
        <p:grpSpPr>
          <a:xfrm>
            <a:off x="8764722" y="5018325"/>
            <a:ext cx="1260000" cy="1260000"/>
            <a:chOff x="1733525" y="5767721"/>
            <a:chExt cx="1260000" cy="1260000"/>
          </a:xfrm>
        </p:grpSpPr>
        <p:pic>
          <p:nvPicPr>
            <p:cNvPr id="43" name="Graphic 42" descr="Tag">
              <a:extLst>
                <a:ext uri="{FF2B5EF4-FFF2-40B4-BE49-F238E27FC236}">
                  <a16:creationId xmlns:a16="http://schemas.microsoft.com/office/drawing/2014/main" id="{BBFCF701-94FD-C748-95E8-A0DD56374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7CFC514-ED54-7E47-A5CB-C225820F3930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6FAB9C6-C72B-504E-985B-95B259B8BE42}"/>
              </a:ext>
            </a:extLst>
          </p:cNvPr>
          <p:cNvGrpSpPr/>
          <p:nvPr/>
        </p:nvGrpSpPr>
        <p:grpSpPr>
          <a:xfrm>
            <a:off x="6504108" y="5018325"/>
            <a:ext cx="1260000" cy="1260000"/>
            <a:chOff x="1733525" y="5767721"/>
            <a:chExt cx="1260000" cy="1260000"/>
          </a:xfrm>
        </p:grpSpPr>
        <p:pic>
          <p:nvPicPr>
            <p:cNvPr id="46" name="Graphic 45" descr="Tag">
              <a:extLst>
                <a:ext uri="{FF2B5EF4-FFF2-40B4-BE49-F238E27FC236}">
                  <a16:creationId xmlns:a16="http://schemas.microsoft.com/office/drawing/2014/main" id="{69BAA66B-D2B3-DC4B-AC3C-7BDBEC78E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8DE237D-A58C-3D48-BAAF-4C19FDBEA5E4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A9F3654-E210-5546-A371-5BB834F9D15A}"/>
              </a:ext>
            </a:extLst>
          </p:cNvPr>
          <p:cNvGrpSpPr/>
          <p:nvPr/>
        </p:nvGrpSpPr>
        <p:grpSpPr>
          <a:xfrm>
            <a:off x="4234415" y="5018325"/>
            <a:ext cx="1260000" cy="1260000"/>
            <a:chOff x="1733525" y="5767721"/>
            <a:chExt cx="1260000" cy="1260000"/>
          </a:xfrm>
        </p:grpSpPr>
        <p:pic>
          <p:nvPicPr>
            <p:cNvPr id="49" name="Graphic 48" descr="Tag">
              <a:extLst>
                <a:ext uri="{FF2B5EF4-FFF2-40B4-BE49-F238E27FC236}">
                  <a16:creationId xmlns:a16="http://schemas.microsoft.com/office/drawing/2014/main" id="{34BA2A0B-A0F5-9E40-B0E6-FDA53F827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73DDF5D-FAB3-FC42-B3E3-62C073D49DAE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4BC8078-6F94-F341-AC54-4426A5D5D21B}"/>
              </a:ext>
            </a:extLst>
          </p:cNvPr>
          <p:cNvGrpSpPr/>
          <p:nvPr/>
        </p:nvGrpSpPr>
        <p:grpSpPr>
          <a:xfrm>
            <a:off x="11036185" y="5018325"/>
            <a:ext cx="1260000" cy="1260000"/>
            <a:chOff x="1733525" y="5767721"/>
            <a:chExt cx="1260000" cy="1260000"/>
          </a:xfrm>
        </p:grpSpPr>
        <p:pic>
          <p:nvPicPr>
            <p:cNvPr id="72" name="Graphic 71" descr="Tag">
              <a:extLst>
                <a:ext uri="{FF2B5EF4-FFF2-40B4-BE49-F238E27FC236}">
                  <a16:creationId xmlns:a16="http://schemas.microsoft.com/office/drawing/2014/main" id="{F0388245-C4AD-7142-B8EF-3E7D8B2F6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E41A40F-BA4C-684E-998D-9E8C1AE7843C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1C0545-158F-4FAA-9ECD-765CEEAB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79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3048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"/>
    </mc:Choice>
    <mc:Fallback xmlns="">
      <p:transition spd="slow" advTm="1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FCAE4-9312-4E7E-BF1E-A4F718BB4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0515600" cy="466725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78F27B-86ED-4BEB-B573-A3F8D99C8221}"/>
              </a:ext>
            </a:extLst>
          </p:cNvPr>
          <p:cNvSpPr/>
          <p:nvPr/>
        </p:nvSpPr>
        <p:spPr>
          <a:xfrm>
            <a:off x="773307" y="3292033"/>
            <a:ext cx="10504708" cy="596057"/>
          </a:xfrm>
          <a:prstGeom prst="rect">
            <a:avLst/>
          </a:prstGeom>
          <a:solidFill>
            <a:srgbClr val="5B9BD5">
              <a:alpha val="14902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EMULATION</a:t>
            </a:r>
          </a:p>
        </p:txBody>
      </p:sp>
      <p:pic>
        <p:nvPicPr>
          <p:cNvPr id="9" name="Writer" descr="Laptop">
            <a:extLst>
              <a:ext uri="{FF2B5EF4-FFF2-40B4-BE49-F238E27FC236}">
                <a16:creationId xmlns:a16="http://schemas.microsoft.com/office/drawing/2014/main" id="{A0480ED9-B1BA-4345-979C-1173FC710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2160" y="1185614"/>
            <a:ext cx="1107119" cy="110711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B0E97DE-AFE8-4802-8098-86B0DECB8F0B}"/>
              </a:ext>
            </a:extLst>
          </p:cNvPr>
          <p:cNvSpPr txBox="1"/>
          <p:nvPr/>
        </p:nvSpPr>
        <p:spPr>
          <a:xfrm>
            <a:off x="2641953" y="2164209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WRITE(v)</a:t>
            </a:r>
          </a:p>
        </p:txBody>
      </p:sp>
      <p:pic>
        <p:nvPicPr>
          <p:cNvPr id="48" name="Graphic 47" descr="Laptop">
            <a:extLst>
              <a:ext uri="{FF2B5EF4-FFF2-40B4-BE49-F238E27FC236}">
                <a16:creationId xmlns:a16="http://schemas.microsoft.com/office/drawing/2014/main" id="{7CD2553D-7E14-4E95-A80A-9DC59F17A0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74161" y="1185614"/>
            <a:ext cx="1107119" cy="110711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5E6F5B58-7F69-4BB6-A7BC-ADD6342C365D}"/>
              </a:ext>
            </a:extLst>
          </p:cNvPr>
          <p:cNvSpPr txBox="1"/>
          <p:nvPr/>
        </p:nvSpPr>
        <p:spPr>
          <a:xfrm>
            <a:off x="6521813" y="2164209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READ()</a:t>
            </a:r>
          </a:p>
        </p:txBody>
      </p:sp>
      <p:pic>
        <p:nvPicPr>
          <p:cNvPr id="34" name="Graphic 33" descr="Laptop">
            <a:extLst>
              <a:ext uri="{FF2B5EF4-FFF2-40B4-BE49-F238E27FC236}">
                <a16:creationId xmlns:a16="http://schemas.microsoft.com/office/drawing/2014/main" id="{336E11EE-19ED-4FAC-A7D9-145809A983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83088" y="1185614"/>
            <a:ext cx="1107119" cy="110711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FF2FB87-169C-4D10-96B9-F46299015AA7}"/>
              </a:ext>
            </a:extLst>
          </p:cNvPr>
          <p:cNvSpPr txBox="1"/>
          <p:nvPr/>
        </p:nvSpPr>
        <p:spPr>
          <a:xfrm>
            <a:off x="8530740" y="2164209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READ()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E988A39-1D82-43CC-8E43-0ADD4DB20161}"/>
              </a:ext>
            </a:extLst>
          </p:cNvPr>
          <p:cNvSpPr txBox="1"/>
          <p:nvPr/>
        </p:nvSpPr>
        <p:spPr>
          <a:xfrm>
            <a:off x="1272078" y="3874106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put(x)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8BE493D-D562-4F93-9090-7AB92444DF01}"/>
              </a:ext>
            </a:extLst>
          </p:cNvPr>
          <p:cNvSpPr txBox="1"/>
          <p:nvPr/>
        </p:nvSpPr>
        <p:spPr>
          <a:xfrm>
            <a:off x="4211006" y="3888777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get()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0753BB7-D489-457A-97F0-B280C77E4D30}"/>
              </a:ext>
            </a:extLst>
          </p:cNvPr>
          <p:cNvSpPr txBox="1"/>
          <p:nvPr/>
        </p:nvSpPr>
        <p:spPr>
          <a:xfrm>
            <a:off x="7092101" y="3864820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get()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F8DC014-1B5B-4961-B382-038A40B4BE9A}"/>
              </a:ext>
            </a:extLst>
          </p:cNvPr>
          <p:cNvSpPr txBox="1"/>
          <p:nvPr/>
        </p:nvSpPr>
        <p:spPr>
          <a:xfrm>
            <a:off x="9908108" y="3861025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put(y)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ACE9F6-6CBB-4DBF-AA33-F1F9CE636FF8}"/>
              </a:ext>
            </a:extLst>
          </p:cNvPr>
          <p:cNvGrpSpPr/>
          <p:nvPr/>
        </p:nvGrpSpPr>
        <p:grpSpPr>
          <a:xfrm>
            <a:off x="3174350" y="2533541"/>
            <a:ext cx="222739" cy="664351"/>
            <a:chOff x="3064655" y="2533541"/>
            <a:chExt cx="222739" cy="664351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890C9F4-FDE0-4EA0-892F-5C752DD924CD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55" y="2556811"/>
              <a:ext cx="0" cy="64108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5113E58-6D0B-49B2-9438-BBD295E4A4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87394" y="2533541"/>
              <a:ext cx="0" cy="64108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152133E-E5A9-4EA7-8003-447B32649C47}"/>
              </a:ext>
            </a:extLst>
          </p:cNvPr>
          <p:cNvGrpSpPr/>
          <p:nvPr/>
        </p:nvGrpSpPr>
        <p:grpSpPr>
          <a:xfrm>
            <a:off x="6907472" y="2533541"/>
            <a:ext cx="240496" cy="664351"/>
            <a:chOff x="7027720" y="2533541"/>
            <a:chExt cx="240496" cy="664351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864C96D-B8B9-4F44-80EA-20843435BCD5}"/>
                </a:ext>
              </a:extLst>
            </p:cNvPr>
            <p:cNvCxnSpPr>
              <a:cxnSpLocks/>
            </p:cNvCxnSpPr>
            <p:nvPr/>
          </p:nvCxnSpPr>
          <p:spPr>
            <a:xfrm>
              <a:off x="7027720" y="2556811"/>
              <a:ext cx="0" cy="64108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2161852-3F5F-42C1-9520-946B7E614E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68216" y="2533541"/>
              <a:ext cx="0" cy="64108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B923B92-441D-43DE-94FB-644549210ACD}"/>
              </a:ext>
            </a:extLst>
          </p:cNvPr>
          <p:cNvGrpSpPr/>
          <p:nvPr/>
        </p:nvGrpSpPr>
        <p:grpSpPr>
          <a:xfrm>
            <a:off x="8931100" y="2533541"/>
            <a:ext cx="211094" cy="664351"/>
            <a:chOff x="9036647" y="2533541"/>
            <a:chExt cx="211094" cy="664351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03A7E60-BEE7-42A6-A648-BA115150CBBA}"/>
                </a:ext>
              </a:extLst>
            </p:cNvPr>
            <p:cNvCxnSpPr>
              <a:cxnSpLocks/>
            </p:cNvCxnSpPr>
            <p:nvPr/>
          </p:nvCxnSpPr>
          <p:spPr>
            <a:xfrm>
              <a:off x="9036647" y="2556811"/>
              <a:ext cx="0" cy="64108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11486CC-E8CA-4701-90B0-BBA1DBB327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7741" y="2533541"/>
              <a:ext cx="0" cy="64108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A01F5E9-3E91-429E-AA5F-5DC1C97843AF}"/>
              </a:ext>
            </a:extLst>
          </p:cNvPr>
          <p:cNvGrpSpPr/>
          <p:nvPr/>
        </p:nvGrpSpPr>
        <p:grpSpPr>
          <a:xfrm>
            <a:off x="1666616" y="4353795"/>
            <a:ext cx="222739" cy="664351"/>
            <a:chOff x="3064655" y="2533541"/>
            <a:chExt cx="222739" cy="664351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FDB41D9-FD12-470F-AFAD-5E99D303D0F7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55" y="2556811"/>
              <a:ext cx="0" cy="64108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A8BBBCA-8B6C-4CFE-9D61-F9EC7F22C1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87394" y="2533541"/>
              <a:ext cx="0" cy="64108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E1598B3-7865-4413-A58C-D919A36DE80A}"/>
              </a:ext>
            </a:extLst>
          </p:cNvPr>
          <p:cNvGrpSpPr/>
          <p:nvPr/>
        </p:nvGrpSpPr>
        <p:grpSpPr>
          <a:xfrm>
            <a:off x="4536615" y="4353795"/>
            <a:ext cx="222739" cy="664351"/>
            <a:chOff x="3064655" y="2533541"/>
            <a:chExt cx="222739" cy="664351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64E58055-0CEE-45BE-AD2E-EF8263C44F99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55" y="2556811"/>
              <a:ext cx="0" cy="64108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060E5E49-DD0D-423F-BA30-5324419DC1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87394" y="2533541"/>
              <a:ext cx="0" cy="64108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EA4DBD5-F783-42A8-AFEE-B25936DC9842}"/>
              </a:ext>
            </a:extLst>
          </p:cNvPr>
          <p:cNvGrpSpPr/>
          <p:nvPr/>
        </p:nvGrpSpPr>
        <p:grpSpPr>
          <a:xfrm>
            <a:off x="7417710" y="4353795"/>
            <a:ext cx="222739" cy="664351"/>
            <a:chOff x="3064655" y="2533541"/>
            <a:chExt cx="222739" cy="664351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DAA0B72B-3E46-470D-A44B-C9B3078699B4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55" y="2556811"/>
              <a:ext cx="0" cy="64108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3115B2C3-77B4-4B59-8D26-A0F665EB9D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87394" y="2533541"/>
              <a:ext cx="0" cy="64108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7D45817-629A-4338-B0FE-C57E7AF6B4EC}"/>
              </a:ext>
            </a:extLst>
          </p:cNvPr>
          <p:cNvGrpSpPr/>
          <p:nvPr/>
        </p:nvGrpSpPr>
        <p:grpSpPr>
          <a:xfrm>
            <a:off x="10302646" y="4353795"/>
            <a:ext cx="222739" cy="664351"/>
            <a:chOff x="3064655" y="2533541"/>
            <a:chExt cx="222739" cy="664351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5804641B-1B95-4CF6-998E-46EC002435D6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55" y="2556811"/>
              <a:ext cx="0" cy="64108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8CEA024B-BCD3-482E-82F9-E058095457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87394" y="2533541"/>
              <a:ext cx="0" cy="64108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itle 55">
            <a:extLst>
              <a:ext uri="{FF2B5EF4-FFF2-40B4-BE49-F238E27FC236}">
                <a16:creationId xmlns:a16="http://schemas.microsoft.com/office/drawing/2014/main" id="{98362307-7E68-4462-98F2-BDB7AEA99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Register Emulations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EDB51C11-DDD0-A546-A984-A8C1BC0532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80" y="5071981"/>
            <a:ext cx="1397809" cy="146304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DC2B794-E38A-FF4D-BD43-03AD6B6E29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079" y="5071981"/>
            <a:ext cx="1397809" cy="146304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EB581674-0A53-F94F-A987-2BDEEC38A4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74" y="5071981"/>
            <a:ext cx="1397809" cy="146304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C9B7AE4-E487-3447-9F3F-E466379E84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110" y="5071981"/>
            <a:ext cx="1397809" cy="146304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67D93-2D85-4F0F-8A40-771956E88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6694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"/>
    </mc:Choice>
    <mc:Fallback xmlns="">
      <p:transition spd="slow" advTm="9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Laptop">
            <a:extLst>
              <a:ext uri="{FF2B5EF4-FFF2-40B4-BE49-F238E27FC236}">
                <a16:creationId xmlns:a16="http://schemas.microsoft.com/office/drawing/2014/main" id="{8FD9E560-74B3-434A-A120-9CEFBC78C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4611" y="766288"/>
            <a:ext cx="1962778" cy="1962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04A495-A208-4D61-A0B2-3171C6C0C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65125"/>
            <a:ext cx="10515600" cy="1325563"/>
          </a:xfrm>
        </p:spPr>
        <p:txBody>
          <a:bodyPr/>
          <a:lstStyle/>
          <a:p>
            <a:pPr algn="r"/>
            <a:r>
              <a:rPr lang="en-US" dirty="0"/>
              <a:t>READ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1C488C-0DAD-460E-B274-FA9CAD2C2BD2}"/>
              </a:ext>
            </a:extLst>
          </p:cNvPr>
          <p:cNvSpPr/>
          <p:nvPr/>
        </p:nvSpPr>
        <p:spPr>
          <a:xfrm>
            <a:off x="259949" y="374687"/>
            <a:ext cx="2430088" cy="32400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Local labels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9CD773A-9AF9-2C47-86FB-187DDF4672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35FD742-E34D-2247-8E75-7B4D28D825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56322ED-A3AD-E943-82A7-5D281F7794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ABCABC8-D768-6844-9E97-863E7C115B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3F46A18-43AA-2143-A883-F83E0EA7B6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ABB36ABC-827E-ED42-B6B7-F15703A29606}"/>
              </a:ext>
            </a:extLst>
          </p:cNvPr>
          <p:cNvSpPr/>
          <p:nvPr/>
        </p:nvSpPr>
        <p:spPr>
          <a:xfrm>
            <a:off x="1408337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544ABFA-6943-834B-A1C3-4C55EF993205}"/>
              </a:ext>
            </a:extLst>
          </p:cNvPr>
          <p:cNvSpPr/>
          <p:nvPr/>
        </p:nvSpPr>
        <p:spPr>
          <a:xfrm>
            <a:off x="3674069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7B1B8D5-69BF-404D-9F74-92D51AA47503}"/>
              </a:ext>
            </a:extLst>
          </p:cNvPr>
          <p:cNvSpPr/>
          <p:nvPr/>
        </p:nvSpPr>
        <p:spPr>
          <a:xfrm>
            <a:off x="5939801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204B12B-279A-2E4D-982B-2BC550E9FBB0}"/>
              </a:ext>
            </a:extLst>
          </p:cNvPr>
          <p:cNvSpPr/>
          <p:nvPr/>
        </p:nvSpPr>
        <p:spPr>
          <a:xfrm>
            <a:off x="8205533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82ADDFB-C123-1644-8FA8-EAACE587F6EC}"/>
              </a:ext>
            </a:extLst>
          </p:cNvPr>
          <p:cNvSpPr/>
          <p:nvPr/>
        </p:nvSpPr>
        <p:spPr>
          <a:xfrm>
            <a:off x="10471265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5F3C201-A6E4-054F-8F1D-E14C7AEE2091}"/>
              </a:ext>
            </a:extLst>
          </p:cNvPr>
          <p:cNvGrpSpPr/>
          <p:nvPr/>
        </p:nvGrpSpPr>
        <p:grpSpPr>
          <a:xfrm>
            <a:off x="1974156" y="5018325"/>
            <a:ext cx="1260000" cy="1260000"/>
            <a:chOff x="1733525" y="5767721"/>
            <a:chExt cx="1260000" cy="1260000"/>
          </a:xfrm>
        </p:grpSpPr>
        <p:pic>
          <p:nvPicPr>
            <p:cNvPr id="36" name="Graphic 35" descr="Tag">
              <a:extLst>
                <a:ext uri="{FF2B5EF4-FFF2-40B4-BE49-F238E27FC236}">
                  <a16:creationId xmlns:a16="http://schemas.microsoft.com/office/drawing/2014/main" id="{437100F0-91A8-5F4C-BBC3-4C4AC892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C712729-46A8-F244-860E-81662BB7E797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7E6739F-6777-2F41-9FAD-83D9C5B5D3E7}"/>
              </a:ext>
            </a:extLst>
          </p:cNvPr>
          <p:cNvGrpSpPr/>
          <p:nvPr/>
        </p:nvGrpSpPr>
        <p:grpSpPr>
          <a:xfrm>
            <a:off x="8764722" y="5018325"/>
            <a:ext cx="1260000" cy="1260000"/>
            <a:chOff x="1733525" y="5767721"/>
            <a:chExt cx="1260000" cy="1260000"/>
          </a:xfrm>
        </p:grpSpPr>
        <p:pic>
          <p:nvPicPr>
            <p:cNvPr id="57" name="Graphic 56" descr="Tag">
              <a:extLst>
                <a:ext uri="{FF2B5EF4-FFF2-40B4-BE49-F238E27FC236}">
                  <a16:creationId xmlns:a16="http://schemas.microsoft.com/office/drawing/2014/main" id="{9DB79797-01B5-B444-86FE-E6575DF33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02691B4-6BCC-5E41-AF93-CA27F5F2FCE4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9FA7951-853C-C84C-AF09-C42F656180DF}"/>
              </a:ext>
            </a:extLst>
          </p:cNvPr>
          <p:cNvGrpSpPr/>
          <p:nvPr/>
        </p:nvGrpSpPr>
        <p:grpSpPr>
          <a:xfrm>
            <a:off x="6504108" y="5018325"/>
            <a:ext cx="1260000" cy="1260000"/>
            <a:chOff x="1733525" y="5767721"/>
            <a:chExt cx="1260000" cy="1260000"/>
          </a:xfrm>
        </p:grpSpPr>
        <p:pic>
          <p:nvPicPr>
            <p:cNvPr id="60" name="Graphic 59" descr="Tag">
              <a:extLst>
                <a:ext uri="{FF2B5EF4-FFF2-40B4-BE49-F238E27FC236}">
                  <a16:creationId xmlns:a16="http://schemas.microsoft.com/office/drawing/2014/main" id="{026BF7C1-7FC7-8A46-B0C6-17FF1C0FD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EE2F00D-8D48-F74D-9436-B57719AF170F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57951E1-FDF4-1144-8FE1-2F86204986D6}"/>
              </a:ext>
            </a:extLst>
          </p:cNvPr>
          <p:cNvGrpSpPr/>
          <p:nvPr/>
        </p:nvGrpSpPr>
        <p:grpSpPr>
          <a:xfrm>
            <a:off x="4234415" y="5018325"/>
            <a:ext cx="1260000" cy="1260000"/>
            <a:chOff x="1733525" y="5767721"/>
            <a:chExt cx="1260000" cy="1260000"/>
          </a:xfrm>
        </p:grpSpPr>
        <p:pic>
          <p:nvPicPr>
            <p:cNvPr id="63" name="Graphic 62" descr="Tag">
              <a:extLst>
                <a:ext uri="{FF2B5EF4-FFF2-40B4-BE49-F238E27FC236}">
                  <a16:creationId xmlns:a16="http://schemas.microsoft.com/office/drawing/2014/main" id="{CA378B4A-3DDA-5D45-A7F6-B1F3B54E7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4AFECB8-02FD-8641-BD31-95F7708EA662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E478258-B6F6-BB4D-B98C-8EAF2A1303B0}"/>
              </a:ext>
            </a:extLst>
          </p:cNvPr>
          <p:cNvGrpSpPr/>
          <p:nvPr/>
        </p:nvGrpSpPr>
        <p:grpSpPr>
          <a:xfrm>
            <a:off x="11036185" y="5018325"/>
            <a:ext cx="1260000" cy="1260000"/>
            <a:chOff x="1733525" y="5767721"/>
            <a:chExt cx="1260000" cy="1260000"/>
          </a:xfrm>
        </p:grpSpPr>
        <p:pic>
          <p:nvPicPr>
            <p:cNvPr id="66" name="Graphic 65" descr="Tag">
              <a:extLst>
                <a:ext uri="{FF2B5EF4-FFF2-40B4-BE49-F238E27FC236}">
                  <a16:creationId xmlns:a16="http://schemas.microsoft.com/office/drawing/2014/main" id="{E933A147-91B8-6E4C-8F9A-594D585D8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784AF28-8932-634C-B20A-3CCAC896A441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F800E4-A1E8-4146-837C-5A3810BD7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80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204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Laptop">
            <a:extLst>
              <a:ext uri="{FF2B5EF4-FFF2-40B4-BE49-F238E27FC236}">
                <a16:creationId xmlns:a16="http://schemas.microsoft.com/office/drawing/2014/main" id="{8FD9E560-74B3-434A-A120-9CEFBC78C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4611" y="766288"/>
            <a:ext cx="1962778" cy="1962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04A495-A208-4D61-A0B2-3171C6C0C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65125"/>
            <a:ext cx="10515600" cy="1325563"/>
          </a:xfrm>
        </p:spPr>
        <p:txBody>
          <a:bodyPr/>
          <a:lstStyle/>
          <a:p>
            <a:pPr algn="r"/>
            <a:r>
              <a:rPr lang="en-US" dirty="0"/>
              <a:t>READ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1C488C-0DAD-460E-B274-FA9CAD2C2BD2}"/>
              </a:ext>
            </a:extLst>
          </p:cNvPr>
          <p:cNvSpPr/>
          <p:nvPr/>
        </p:nvSpPr>
        <p:spPr>
          <a:xfrm>
            <a:off x="259949" y="374687"/>
            <a:ext cx="2430088" cy="32400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Local labels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0EFAEF0-256D-4812-B305-8CA77CA9BBD7}"/>
              </a:ext>
            </a:extLst>
          </p:cNvPr>
          <p:cNvCxnSpPr>
            <a:cxnSpLocks/>
          </p:cNvCxnSpPr>
          <p:nvPr/>
        </p:nvCxnSpPr>
        <p:spPr>
          <a:xfrm flipH="1">
            <a:off x="3830268" y="2955466"/>
            <a:ext cx="2265734" cy="1603105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BC720C6A-2592-394B-9646-8EED7D0D52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136E0A9-92DB-3847-AA32-9515D61F4E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471C3CE-08F2-E043-8DA1-D5947B412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BD7C92E-5BD2-3448-A891-DCB0313165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63A4409-EAE1-0A40-AC32-B9354533BC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BF732BA6-2030-9A49-8104-596FE68D2999}"/>
              </a:ext>
            </a:extLst>
          </p:cNvPr>
          <p:cNvSpPr/>
          <p:nvPr/>
        </p:nvSpPr>
        <p:spPr>
          <a:xfrm>
            <a:off x="1408337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F5D94FF-56CC-6F46-8FF5-82B0E1B4111A}"/>
              </a:ext>
            </a:extLst>
          </p:cNvPr>
          <p:cNvSpPr/>
          <p:nvPr/>
        </p:nvSpPr>
        <p:spPr>
          <a:xfrm>
            <a:off x="3674069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282E96D-3532-0B44-B896-4DC893B045E6}"/>
              </a:ext>
            </a:extLst>
          </p:cNvPr>
          <p:cNvSpPr/>
          <p:nvPr/>
        </p:nvSpPr>
        <p:spPr>
          <a:xfrm>
            <a:off x="5939801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BEBB080-AA8A-7647-8014-D1F6CE4CCFE8}"/>
              </a:ext>
            </a:extLst>
          </p:cNvPr>
          <p:cNvSpPr/>
          <p:nvPr/>
        </p:nvSpPr>
        <p:spPr>
          <a:xfrm>
            <a:off x="8205533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DBCADF3-10C8-A845-A236-08BC2A25EFFD}"/>
              </a:ext>
            </a:extLst>
          </p:cNvPr>
          <p:cNvSpPr/>
          <p:nvPr/>
        </p:nvSpPr>
        <p:spPr>
          <a:xfrm>
            <a:off x="10471265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32905CF-16EC-1F4B-87EB-42B1255D61C0}"/>
              </a:ext>
            </a:extLst>
          </p:cNvPr>
          <p:cNvGrpSpPr/>
          <p:nvPr/>
        </p:nvGrpSpPr>
        <p:grpSpPr>
          <a:xfrm>
            <a:off x="1974156" y="5018325"/>
            <a:ext cx="1260000" cy="1260000"/>
            <a:chOff x="1733525" y="5767721"/>
            <a:chExt cx="1260000" cy="1260000"/>
          </a:xfrm>
        </p:grpSpPr>
        <p:pic>
          <p:nvPicPr>
            <p:cNvPr id="61" name="Graphic 60" descr="Tag">
              <a:extLst>
                <a:ext uri="{FF2B5EF4-FFF2-40B4-BE49-F238E27FC236}">
                  <a16:creationId xmlns:a16="http://schemas.microsoft.com/office/drawing/2014/main" id="{DF42988F-B0B8-B745-AB68-6A905545F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A4311DF-B59F-B94B-AB42-21374C68F7F0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FE1418B-D0B4-6247-AD02-E21765D44F92}"/>
              </a:ext>
            </a:extLst>
          </p:cNvPr>
          <p:cNvGrpSpPr/>
          <p:nvPr/>
        </p:nvGrpSpPr>
        <p:grpSpPr>
          <a:xfrm>
            <a:off x="8764722" y="5018325"/>
            <a:ext cx="1260000" cy="1260000"/>
            <a:chOff x="1733525" y="5767721"/>
            <a:chExt cx="1260000" cy="1260000"/>
          </a:xfrm>
        </p:grpSpPr>
        <p:pic>
          <p:nvPicPr>
            <p:cNvPr id="64" name="Graphic 63" descr="Tag">
              <a:extLst>
                <a:ext uri="{FF2B5EF4-FFF2-40B4-BE49-F238E27FC236}">
                  <a16:creationId xmlns:a16="http://schemas.microsoft.com/office/drawing/2014/main" id="{C1F4B3AC-1424-2444-8AFF-558169E4F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B9C6884-B3C9-914C-AC8A-C2134E7FCF73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5199E36-B7C3-C44F-9DF1-8211AA3E812F}"/>
              </a:ext>
            </a:extLst>
          </p:cNvPr>
          <p:cNvGrpSpPr/>
          <p:nvPr/>
        </p:nvGrpSpPr>
        <p:grpSpPr>
          <a:xfrm>
            <a:off x="6504108" y="5018325"/>
            <a:ext cx="1260000" cy="1260000"/>
            <a:chOff x="1733525" y="5767721"/>
            <a:chExt cx="1260000" cy="1260000"/>
          </a:xfrm>
        </p:grpSpPr>
        <p:pic>
          <p:nvPicPr>
            <p:cNvPr id="67" name="Graphic 66" descr="Tag">
              <a:extLst>
                <a:ext uri="{FF2B5EF4-FFF2-40B4-BE49-F238E27FC236}">
                  <a16:creationId xmlns:a16="http://schemas.microsoft.com/office/drawing/2014/main" id="{C655B462-DE13-8849-A0C6-ADBB57C67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7708B63-8261-8D43-8D79-5090F1EE0E59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24E2392-2BAF-DE47-AC39-06084519FB66}"/>
              </a:ext>
            </a:extLst>
          </p:cNvPr>
          <p:cNvGrpSpPr/>
          <p:nvPr/>
        </p:nvGrpSpPr>
        <p:grpSpPr>
          <a:xfrm>
            <a:off x="4234415" y="5018325"/>
            <a:ext cx="1260000" cy="1260000"/>
            <a:chOff x="1733525" y="5767721"/>
            <a:chExt cx="1260000" cy="1260000"/>
          </a:xfrm>
        </p:grpSpPr>
        <p:pic>
          <p:nvPicPr>
            <p:cNvPr id="70" name="Graphic 69" descr="Tag">
              <a:extLst>
                <a:ext uri="{FF2B5EF4-FFF2-40B4-BE49-F238E27FC236}">
                  <a16:creationId xmlns:a16="http://schemas.microsoft.com/office/drawing/2014/main" id="{59702C6D-3613-C542-9553-6C9BD396C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4C51C23-288A-1842-8D63-9BC3C1107123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9B3E403-D79E-B243-A758-DABA629C16E1}"/>
              </a:ext>
            </a:extLst>
          </p:cNvPr>
          <p:cNvGrpSpPr/>
          <p:nvPr/>
        </p:nvGrpSpPr>
        <p:grpSpPr>
          <a:xfrm>
            <a:off x="11036185" y="5018325"/>
            <a:ext cx="1260000" cy="1260000"/>
            <a:chOff x="1733525" y="5767721"/>
            <a:chExt cx="1260000" cy="1260000"/>
          </a:xfrm>
        </p:grpSpPr>
        <p:pic>
          <p:nvPicPr>
            <p:cNvPr id="76" name="Graphic 75" descr="Tag">
              <a:extLst>
                <a:ext uri="{FF2B5EF4-FFF2-40B4-BE49-F238E27FC236}">
                  <a16:creationId xmlns:a16="http://schemas.microsoft.com/office/drawing/2014/main" id="{F3DFBD84-EABA-BB46-8840-4F6BB567B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09ED11C-62A2-5F4D-8A2B-7822DED882E8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06AA80-C15A-4D85-A049-AEB753EDB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81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061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"/>
    </mc:Choice>
    <mc:Fallback xmlns="">
      <p:transition spd="slow" advTm="13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Laptop">
            <a:extLst>
              <a:ext uri="{FF2B5EF4-FFF2-40B4-BE49-F238E27FC236}">
                <a16:creationId xmlns:a16="http://schemas.microsoft.com/office/drawing/2014/main" id="{8FD9E560-74B3-434A-A120-9CEFBC78C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4611" y="766288"/>
            <a:ext cx="1962778" cy="1962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04A495-A208-4D61-A0B2-3171C6C0C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65125"/>
            <a:ext cx="10515600" cy="1325563"/>
          </a:xfrm>
        </p:spPr>
        <p:txBody>
          <a:bodyPr/>
          <a:lstStyle/>
          <a:p>
            <a:pPr algn="r"/>
            <a:r>
              <a:rPr lang="en-US" dirty="0"/>
              <a:t>READ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1C488C-0DAD-460E-B274-FA9CAD2C2BD2}"/>
              </a:ext>
            </a:extLst>
          </p:cNvPr>
          <p:cNvSpPr/>
          <p:nvPr/>
        </p:nvSpPr>
        <p:spPr>
          <a:xfrm>
            <a:off x="259949" y="374687"/>
            <a:ext cx="2430088" cy="32400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Local labels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0EFAEF0-256D-4812-B305-8CA77CA9BBD7}"/>
              </a:ext>
            </a:extLst>
          </p:cNvPr>
          <p:cNvCxnSpPr>
            <a:cxnSpLocks/>
          </p:cNvCxnSpPr>
          <p:nvPr/>
        </p:nvCxnSpPr>
        <p:spPr>
          <a:xfrm flipH="1">
            <a:off x="3830268" y="2955466"/>
            <a:ext cx="2265734" cy="1603105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1FA2E8DF-9E33-3F4C-A093-4462932F6D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72CEC0E1-809D-3840-892E-0811D37615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643DFC3-6917-344D-8E0D-9C8BF522E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31CA65D-E640-7447-A5D5-D8BBD85C12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5B8436A-425F-E646-9803-9BE785EDCB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3FD63D6B-56FD-FB45-9674-B13E515E933A}"/>
              </a:ext>
            </a:extLst>
          </p:cNvPr>
          <p:cNvGrpSpPr/>
          <p:nvPr/>
        </p:nvGrpSpPr>
        <p:grpSpPr>
          <a:xfrm>
            <a:off x="844993" y="628096"/>
            <a:ext cx="1260000" cy="1260000"/>
            <a:chOff x="1733525" y="5767721"/>
            <a:chExt cx="1260000" cy="1260000"/>
          </a:xfrm>
        </p:grpSpPr>
        <p:pic>
          <p:nvPicPr>
            <p:cNvPr id="61" name="Graphic 60" descr="Tag">
              <a:extLst>
                <a:ext uri="{FF2B5EF4-FFF2-40B4-BE49-F238E27FC236}">
                  <a16:creationId xmlns:a16="http://schemas.microsoft.com/office/drawing/2014/main" id="{0D5E7221-0627-E545-89F8-FA85D649E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7915D88-F5F4-1B4E-9AEB-FD58667E8DD1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15E9187C-3B0D-3F4E-9905-6297FB17B8CB}"/>
              </a:ext>
            </a:extLst>
          </p:cNvPr>
          <p:cNvSpPr/>
          <p:nvPr/>
        </p:nvSpPr>
        <p:spPr>
          <a:xfrm>
            <a:off x="1408337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0F4B0A3-73D3-AA4D-9681-63904AD3A3A2}"/>
              </a:ext>
            </a:extLst>
          </p:cNvPr>
          <p:cNvSpPr/>
          <p:nvPr/>
        </p:nvSpPr>
        <p:spPr>
          <a:xfrm>
            <a:off x="3674069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940179A-D017-6D49-A313-DEBFAF833A0B}"/>
              </a:ext>
            </a:extLst>
          </p:cNvPr>
          <p:cNvSpPr/>
          <p:nvPr/>
        </p:nvSpPr>
        <p:spPr>
          <a:xfrm>
            <a:off x="5939801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9ABD84F-E21E-134C-A9BD-E280C89CCECF}"/>
              </a:ext>
            </a:extLst>
          </p:cNvPr>
          <p:cNvSpPr/>
          <p:nvPr/>
        </p:nvSpPr>
        <p:spPr>
          <a:xfrm>
            <a:off x="8205533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D8366DF-9A98-4B4A-99DD-7B2269E0ABF0}"/>
              </a:ext>
            </a:extLst>
          </p:cNvPr>
          <p:cNvSpPr/>
          <p:nvPr/>
        </p:nvSpPr>
        <p:spPr>
          <a:xfrm>
            <a:off x="10471265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23C593F-A764-2B4D-B73C-201A6BFADF0B}"/>
              </a:ext>
            </a:extLst>
          </p:cNvPr>
          <p:cNvGrpSpPr/>
          <p:nvPr/>
        </p:nvGrpSpPr>
        <p:grpSpPr>
          <a:xfrm>
            <a:off x="1974156" y="5018325"/>
            <a:ext cx="1260000" cy="1260000"/>
            <a:chOff x="1733525" y="5767721"/>
            <a:chExt cx="1260000" cy="1260000"/>
          </a:xfrm>
        </p:grpSpPr>
        <p:pic>
          <p:nvPicPr>
            <p:cNvPr id="67" name="Graphic 66" descr="Tag">
              <a:extLst>
                <a:ext uri="{FF2B5EF4-FFF2-40B4-BE49-F238E27FC236}">
                  <a16:creationId xmlns:a16="http://schemas.microsoft.com/office/drawing/2014/main" id="{CBFAF147-750E-DB43-A0F7-05AF530D5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6A4707A-1202-9647-B13A-A4F53B5E33AD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90E20C8-CB9D-F74A-85A9-0AB185C34E59}"/>
              </a:ext>
            </a:extLst>
          </p:cNvPr>
          <p:cNvGrpSpPr/>
          <p:nvPr/>
        </p:nvGrpSpPr>
        <p:grpSpPr>
          <a:xfrm>
            <a:off x="8764722" y="5018325"/>
            <a:ext cx="1260000" cy="1260000"/>
            <a:chOff x="1733525" y="5767721"/>
            <a:chExt cx="1260000" cy="1260000"/>
          </a:xfrm>
        </p:grpSpPr>
        <p:pic>
          <p:nvPicPr>
            <p:cNvPr id="70" name="Graphic 69" descr="Tag">
              <a:extLst>
                <a:ext uri="{FF2B5EF4-FFF2-40B4-BE49-F238E27FC236}">
                  <a16:creationId xmlns:a16="http://schemas.microsoft.com/office/drawing/2014/main" id="{860908B7-3821-5F49-9F25-50A91391C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0E43561-C0CA-5843-A235-211E095DBEDE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D03C21D-19D5-8B47-856F-C89D8A0A038A}"/>
              </a:ext>
            </a:extLst>
          </p:cNvPr>
          <p:cNvGrpSpPr/>
          <p:nvPr/>
        </p:nvGrpSpPr>
        <p:grpSpPr>
          <a:xfrm>
            <a:off x="6504108" y="5018325"/>
            <a:ext cx="1260000" cy="1260000"/>
            <a:chOff x="1733525" y="5767721"/>
            <a:chExt cx="1260000" cy="1260000"/>
          </a:xfrm>
        </p:grpSpPr>
        <p:pic>
          <p:nvPicPr>
            <p:cNvPr id="73" name="Graphic 72" descr="Tag">
              <a:extLst>
                <a:ext uri="{FF2B5EF4-FFF2-40B4-BE49-F238E27FC236}">
                  <a16:creationId xmlns:a16="http://schemas.microsoft.com/office/drawing/2014/main" id="{B6735C38-B971-1E4F-92D7-33621BFA6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842BF1F-F36B-3241-BAFA-2C68D728B68E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E69FD59-1549-3346-B19E-37DA4FFDA148}"/>
              </a:ext>
            </a:extLst>
          </p:cNvPr>
          <p:cNvGrpSpPr/>
          <p:nvPr/>
        </p:nvGrpSpPr>
        <p:grpSpPr>
          <a:xfrm>
            <a:off x="4234415" y="5018325"/>
            <a:ext cx="1260000" cy="1260000"/>
            <a:chOff x="1733525" y="5767721"/>
            <a:chExt cx="1260000" cy="1260000"/>
          </a:xfrm>
        </p:grpSpPr>
        <p:pic>
          <p:nvPicPr>
            <p:cNvPr id="76" name="Graphic 75" descr="Tag">
              <a:extLst>
                <a:ext uri="{FF2B5EF4-FFF2-40B4-BE49-F238E27FC236}">
                  <a16:creationId xmlns:a16="http://schemas.microsoft.com/office/drawing/2014/main" id="{0809A668-1942-F547-9B3F-C3305A347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DC7D9A5-63B2-A249-BDF8-3773BDB6150D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9788C06-D37A-8746-B489-8B8E65F19F7B}"/>
              </a:ext>
            </a:extLst>
          </p:cNvPr>
          <p:cNvGrpSpPr/>
          <p:nvPr/>
        </p:nvGrpSpPr>
        <p:grpSpPr>
          <a:xfrm>
            <a:off x="11036185" y="5018325"/>
            <a:ext cx="1260000" cy="1260000"/>
            <a:chOff x="1733525" y="5767721"/>
            <a:chExt cx="1260000" cy="1260000"/>
          </a:xfrm>
        </p:grpSpPr>
        <p:pic>
          <p:nvPicPr>
            <p:cNvPr id="82" name="Graphic 81" descr="Tag">
              <a:extLst>
                <a:ext uri="{FF2B5EF4-FFF2-40B4-BE49-F238E27FC236}">
                  <a16:creationId xmlns:a16="http://schemas.microsoft.com/office/drawing/2014/main" id="{B6CCF768-F58C-2E4F-9203-D6695323A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15AC9EE-2A68-F642-8172-4722B8CAD75B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F13033-BCDE-45D7-8DFA-0B5674949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82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8065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"/>
    </mc:Choice>
    <mc:Fallback xmlns="">
      <p:transition spd="slow" advTm="271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Laptop">
            <a:extLst>
              <a:ext uri="{FF2B5EF4-FFF2-40B4-BE49-F238E27FC236}">
                <a16:creationId xmlns:a16="http://schemas.microsoft.com/office/drawing/2014/main" id="{8FD9E560-74B3-434A-A120-9CEFBC78C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4611" y="766288"/>
            <a:ext cx="1962778" cy="1962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04A495-A208-4D61-A0B2-3171C6C0C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65125"/>
            <a:ext cx="10515600" cy="1325563"/>
          </a:xfrm>
        </p:spPr>
        <p:txBody>
          <a:bodyPr/>
          <a:lstStyle/>
          <a:p>
            <a:pPr algn="r"/>
            <a:r>
              <a:rPr lang="en-US" dirty="0"/>
              <a:t>READ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1C488C-0DAD-460E-B274-FA9CAD2C2BD2}"/>
              </a:ext>
            </a:extLst>
          </p:cNvPr>
          <p:cNvSpPr/>
          <p:nvPr/>
        </p:nvSpPr>
        <p:spPr>
          <a:xfrm>
            <a:off x="259949" y="374687"/>
            <a:ext cx="2430088" cy="32400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Local labels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0EFAEF0-256D-4812-B305-8CA77CA9BBD7}"/>
              </a:ext>
            </a:extLst>
          </p:cNvPr>
          <p:cNvCxnSpPr>
            <a:cxnSpLocks/>
          </p:cNvCxnSpPr>
          <p:nvPr/>
        </p:nvCxnSpPr>
        <p:spPr>
          <a:xfrm>
            <a:off x="6096002" y="2955466"/>
            <a:ext cx="4531464" cy="1581467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226E599C-98CB-2A41-B76E-465E6E67AE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95827F3-F085-9B42-9A69-7E243FC3C6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1FE6E24-4A03-1443-A61D-01C36D6443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6116FC5-EE6F-FD44-874C-EC090E4FE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EADDB5B-7CD6-EF4C-A66D-D98CC03802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6BAE1620-34EE-3D41-B49D-294B64415F6F}"/>
              </a:ext>
            </a:extLst>
          </p:cNvPr>
          <p:cNvGrpSpPr/>
          <p:nvPr/>
        </p:nvGrpSpPr>
        <p:grpSpPr>
          <a:xfrm>
            <a:off x="844993" y="628096"/>
            <a:ext cx="1260000" cy="1260000"/>
            <a:chOff x="1733525" y="5767721"/>
            <a:chExt cx="1260000" cy="1260000"/>
          </a:xfrm>
        </p:grpSpPr>
        <p:pic>
          <p:nvPicPr>
            <p:cNvPr id="61" name="Graphic 60" descr="Tag">
              <a:extLst>
                <a:ext uri="{FF2B5EF4-FFF2-40B4-BE49-F238E27FC236}">
                  <a16:creationId xmlns:a16="http://schemas.microsoft.com/office/drawing/2014/main" id="{0113F24E-A42D-AA48-99C4-C241AA0FF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CEC3B98-672D-F24E-8FEB-68F455149151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B4880199-FDE5-194A-9291-857AA4438BD0}"/>
              </a:ext>
            </a:extLst>
          </p:cNvPr>
          <p:cNvSpPr/>
          <p:nvPr/>
        </p:nvSpPr>
        <p:spPr>
          <a:xfrm>
            <a:off x="1408337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8AC1D1A-CB13-4449-A95F-73D64045BB6A}"/>
              </a:ext>
            </a:extLst>
          </p:cNvPr>
          <p:cNvSpPr/>
          <p:nvPr/>
        </p:nvSpPr>
        <p:spPr>
          <a:xfrm>
            <a:off x="3674069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12568F8-E863-BD42-B15D-950AAD78F07F}"/>
              </a:ext>
            </a:extLst>
          </p:cNvPr>
          <p:cNvSpPr/>
          <p:nvPr/>
        </p:nvSpPr>
        <p:spPr>
          <a:xfrm>
            <a:off x="5939801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F175ADD-B8B2-0C40-A34D-D343EBA5C0CA}"/>
              </a:ext>
            </a:extLst>
          </p:cNvPr>
          <p:cNvSpPr/>
          <p:nvPr/>
        </p:nvSpPr>
        <p:spPr>
          <a:xfrm>
            <a:off x="8205533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EF9F9011-AF3C-3549-9F9D-DBC0F11662AE}"/>
              </a:ext>
            </a:extLst>
          </p:cNvPr>
          <p:cNvSpPr/>
          <p:nvPr/>
        </p:nvSpPr>
        <p:spPr>
          <a:xfrm>
            <a:off x="10471265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3541F14-F074-CE48-8DCD-580CF2ECE166}"/>
              </a:ext>
            </a:extLst>
          </p:cNvPr>
          <p:cNvGrpSpPr/>
          <p:nvPr/>
        </p:nvGrpSpPr>
        <p:grpSpPr>
          <a:xfrm>
            <a:off x="1974156" y="5018325"/>
            <a:ext cx="1260000" cy="1260000"/>
            <a:chOff x="1733525" y="5767721"/>
            <a:chExt cx="1260000" cy="1260000"/>
          </a:xfrm>
        </p:grpSpPr>
        <p:pic>
          <p:nvPicPr>
            <p:cNvPr id="67" name="Graphic 66" descr="Tag">
              <a:extLst>
                <a:ext uri="{FF2B5EF4-FFF2-40B4-BE49-F238E27FC236}">
                  <a16:creationId xmlns:a16="http://schemas.microsoft.com/office/drawing/2014/main" id="{B27970AF-BE50-FE4B-AA81-1F76AF8E1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3CE8076-B226-9443-B7B4-CA0B830C5A88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4B03211-6F90-5A4A-BB8F-05E089F18C6A}"/>
              </a:ext>
            </a:extLst>
          </p:cNvPr>
          <p:cNvGrpSpPr/>
          <p:nvPr/>
        </p:nvGrpSpPr>
        <p:grpSpPr>
          <a:xfrm>
            <a:off x="8764722" y="5018325"/>
            <a:ext cx="1260000" cy="1260000"/>
            <a:chOff x="1733525" y="5767721"/>
            <a:chExt cx="1260000" cy="1260000"/>
          </a:xfrm>
        </p:grpSpPr>
        <p:pic>
          <p:nvPicPr>
            <p:cNvPr id="70" name="Graphic 69" descr="Tag">
              <a:extLst>
                <a:ext uri="{FF2B5EF4-FFF2-40B4-BE49-F238E27FC236}">
                  <a16:creationId xmlns:a16="http://schemas.microsoft.com/office/drawing/2014/main" id="{991A94FB-ECFD-1545-808C-2F22798A8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E28CA8A-E422-004F-B1D1-A7225F048BFB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5375903-970B-604D-9FE3-8F1F47F303E0}"/>
              </a:ext>
            </a:extLst>
          </p:cNvPr>
          <p:cNvGrpSpPr/>
          <p:nvPr/>
        </p:nvGrpSpPr>
        <p:grpSpPr>
          <a:xfrm>
            <a:off x="6504108" y="5018325"/>
            <a:ext cx="1260000" cy="1260000"/>
            <a:chOff x="1733525" y="5767721"/>
            <a:chExt cx="1260000" cy="1260000"/>
          </a:xfrm>
        </p:grpSpPr>
        <p:pic>
          <p:nvPicPr>
            <p:cNvPr id="73" name="Graphic 72" descr="Tag">
              <a:extLst>
                <a:ext uri="{FF2B5EF4-FFF2-40B4-BE49-F238E27FC236}">
                  <a16:creationId xmlns:a16="http://schemas.microsoft.com/office/drawing/2014/main" id="{87E6382A-A257-BD41-83DF-431895FA9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39394F7-9679-2E4D-9740-6BFD2BE614EC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078CA23-2A1D-E841-A2D4-99BE72E6E5DA}"/>
              </a:ext>
            </a:extLst>
          </p:cNvPr>
          <p:cNvGrpSpPr/>
          <p:nvPr/>
        </p:nvGrpSpPr>
        <p:grpSpPr>
          <a:xfrm>
            <a:off x="4234415" y="5018325"/>
            <a:ext cx="1260000" cy="1260000"/>
            <a:chOff x="1733525" y="5767721"/>
            <a:chExt cx="1260000" cy="1260000"/>
          </a:xfrm>
        </p:grpSpPr>
        <p:pic>
          <p:nvPicPr>
            <p:cNvPr id="79" name="Graphic 78" descr="Tag">
              <a:extLst>
                <a:ext uri="{FF2B5EF4-FFF2-40B4-BE49-F238E27FC236}">
                  <a16:creationId xmlns:a16="http://schemas.microsoft.com/office/drawing/2014/main" id="{0848B447-5DF6-C748-9043-0A2D281F8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875DD7D-AAA0-CF48-80E4-1D55662EC164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879F03F-E8E1-B144-9F5E-B191ED364EBB}"/>
              </a:ext>
            </a:extLst>
          </p:cNvPr>
          <p:cNvGrpSpPr/>
          <p:nvPr/>
        </p:nvGrpSpPr>
        <p:grpSpPr>
          <a:xfrm>
            <a:off x="11036185" y="5018325"/>
            <a:ext cx="1260000" cy="1260000"/>
            <a:chOff x="1733525" y="5767721"/>
            <a:chExt cx="1260000" cy="1260000"/>
          </a:xfrm>
        </p:grpSpPr>
        <p:pic>
          <p:nvPicPr>
            <p:cNvPr id="82" name="Graphic 81" descr="Tag">
              <a:extLst>
                <a:ext uri="{FF2B5EF4-FFF2-40B4-BE49-F238E27FC236}">
                  <a16:creationId xmlns:a16="http://schemas.microsoft.com/office/drawing/2014/main" id="{F5FC7D29-BB74-CD48-9111-20FBEC751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3CAD7D7-F120-FB4C-B115-87358DE3C8E4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BBDBD3-5B7B-460F-B823-D9B0BA99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83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4576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"/>
    </mc:Choice>
    <mc:Fallback xmlns="">
      <p:transition spd="slow" advTm="23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Laptop">
            <a:extLst>
              <a:ext uri="{FF2B5EF4-FFF2-40B4-BE49-F238E27FC236}">
                <a16:creationId xmlns:a16="http://schemas.microsoft.com/office/drawing/2014/main" id="{8FD9E560-74B3-434A-A120-9CEFBC78C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4611" y="766288"/>
            <a:ext cx="1962778" cy="1962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04A495-A208-4D61-A0B2-3171C6C0C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65125"/>
            <a:ext cx="10515600" cy="1325563"/>
          </a:xfrm>
        </p:spPr>
        <p:txBody>
          <a:bodyPr/>
          <a:lstStyle/>
          <a:p>
            <a:pPr algn="r"/>
            <a:r>
              <a:rPr lang="en-US" dirty="0"/>
              <a:t>READ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1C488C-0DAD-460E-B274-FA9CAD2C2BD2}"/>
              </a:ext>
            </a:extLst>
          </p:cNvPr>
          <p:cNvSpPr/>
          <p:nvPr/>
        </p:nvSpPr>
        <p:spPr>
          <a:xfrm>
            <a:off x="259949" y="374687"/>
            <a:ext cx="2430088" cy="32400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Local labels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0EFAEF0-256D-4812-B305-8CA77CA9BBD7}"/>
              </a:ext>
            </a:extLst>
          </p:cNvPr>
          <p:cNvCxnSpPr>
            <a:cxnSpLocks/>
          </p:cNvCxnSpPr>
          <p:nvPr/>
        </p:nvCxnSpPr>
        <p:spPr>
          <a:xfrm>
            <a:off x="6096002" y="2955466"/>
            <a:ext cx="4531464" cy="1581467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>
            <a:extLst>
              <a:ext uri="{FF2B5EF4-FFF2-40B4-BE49-F238E27FC236}">
                <a16:creationId xmlns:a16="http://schemas.microsoft.com/office/drawing/2014/main" id="{C1F95E3D-D754-1041-94FC-AA2A50B64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49B57962-C757-004C-B741-140D98034A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58E7B6E-4DBD-C840-8CE5-18E57365A8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D31B1D0-4A38-3944-B4C5-2EA7DF0E1A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38E453D-67FC-774D-AB2E-335F1F69E7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CF7EBD5D-0D0D-0249-901D-A318526286F3}"/>
              </a:ext>
            </a:extLst>
          </p:cNvPr>
          <p:cNvGrpSpPr/>
          <p:nvPr/>
        </p:nvGrpSpPr>
        <p:grpSpPr>
          <a:xfrm>
            <a:off x="844993" y="628096"/>
            <a:ext cx="1260000" cy="1260000"/>
            <a:chOff x="1733525" y="5767721"/>
            <a:chExt cx="1260000" cy="1260000"/>
          </a:xfrm>
        </p:grpSpPr>
        <p:pic>
          <p:nvPicPr>
            <p:cNvPr id="65" name="Graphic 64" descr="Tag">
              <a:extLst>
                <a:ext uri="{FF2B5EF4-FFF2-40B4-BE49-F238E27FC236}">
                  <a16:creationId xmlns:a16="http://schemas.microsoft.com/office/drawing/2014/main" id="{9620F080-AE65-8A4C-BD6F-74A4A0F2F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676C219-370F-5343-9BD1-DF94C8D022B9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0FDA58D-9575-E84B-ACB5-377486898712}"/>
              </a:ext>
            </a:extLst>
          </p:cNvPr>
          <p:cNvGrpSpPr/>
          <p:nvPr/>
        </p:nvGrpSpPr>
        <p:grpSpPr>
          <a:xfrm>
            <a:off x="844993" y="1494857"/>
            <a:ext cx="1260000" cy="1260000"/>
            <a:chOff x="1733525" y="5767721"/>
            <a:chExt cx="1260000" cy="1260000"/>
          </a:xfrm>
        </p:grpSpPr>
        <p:pic>
          <p:nvPicPr>
            <p:cNvPr id="68" name="Graphic 67" descr="Tag">
              <a:extLst>
                <a:ext uri="{FF2B5EF4-FFF2-40B4-BE49-F238E27FC236}">
                  <a16:creationId xmlns:a16="http://schemas.microsoft.com/office/drawing/2014/main" id="{D59BDD76-C04D-0343-90E9-DF09E3CDF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CFBF54F-CE33-434F-8A59-AB8D886D2F44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A2A342E3-84F6-674B-9886-75574BD6171B}"/>
              </a:ext>
            </a:extLst>
          </p:cNvPr>
          <p:cNvSpPr/>
          <p:nvPr/>
        </p:nvSpPr>
        <p:spPr>
          <a:xfrm>
            <a:off x="1408337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3114E7A-7775-D54B-ACAE-7A0E85039EC1}"/>
              </a:ext>
            </a:extLst>
          </p:cNvPr>
          <p:cNvSpPr/>
          <p:nvPr/>
        </p:nvSpPr>
        <p:spPr>
          <a:xfrm>
            <a:off x="3674069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D9ABCF9-17BB-1C46-8AFC-C545C3C68FA2}"/>
              </a:ext>
            </a:extLst>
          </p:cNvPr>
          <p:cNvSpPr/>
          <p:nvPr/>
        </p:nvSpPr>
        <p:spPr>
          <a:xfrm>
            <a:off x="5939801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D9977DA-98C3-954C-9359-3DDA4986C6D7}"/>
              </a:ext>
            </a:extLst>
          </p:cNvPr>
          <p:cNvSpPr/>
          <p:nvPr/>
        </p:nvSpPr>
        <p:spPr>
          <a:xfrm>
            <a:off x="8205533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661D10F-9545-BD46-B911-2B7BF017734A}"/>
              </a:ext>
            </a:extLst>
          </p:cNvPr>
          <p:cNvSpPr/>
          <p:nvPr/>
        </p:nvSpPr>
        <p:spPr>
          <a:xfrm>
            <a:off x="10471265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855F5AC-F4EB-3A49-9EDF-A1645ADBAFF2}"/>
              </a:ext>
            </a:extLst>
          </p:cNvPr>
          <p:cNvGrpSpPr/>
          <p:nvPr/>
        </p:nvGrpSpPr>
        <p:grpSpPr>
          <a:xfrm>
            <a:off x="1974156" y="5018325"/>
            <a:ext cx="1260000" cy="1260000"/>
            <a:chOff x="1733525" y="5767721"/>
            <a:chExt cx="1260000" cy="1260000"/>
          </a:xfrm>
        </p:grpSpPr>
        <p:pic>
          <p:nvPicPr>
            <p:cNvPr id="73" name="Graphic 72" descr="Tag">
              <a:extLst>
                <a:ext uri="{FF2B5EF4-FFF2-40B4-BE49-F238E27FC236}">
                  <a16:creationId xmlns:a16="http://schemas.microsoft.com/office/drawing/2014/main" id="{3BDAD95A-9B42-D743-A755-CDCD6A598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DB8053F-F492-484A-BC2A-9F79C8716853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7ADF869-6592-E243-AE9F-4CA397F64D5E}"/>
              </a:ext>
            </a:extLst>
          </p:cNvPr>
          <p:cNvGrpSpPr/>
          <p:nvPr/>
        </p:nvGrpSpPr>
        <p:grpSpPr>
          <a:xfrm>
            <a:off x="8764722" y="5018325"/>
            <a:ext cx="1260000" cy="1260000"/>
            <a:chOff x="1733525" y="5767721"/>
            <a:chExt cx="1260000" cy="1260000"/>
          </a:xfrm>
        </p:grpSpPr>
        <p:pic>
          <p:nvPicPr>
            <p:cNvPr id="76" name="Graphic 75" descr="Tag">
              <a:extLst>
                <a:ext uri="{FF2B5EF4-FFF2-40B4-BE49-F238E27FC236}">
                  <a16:creationId xmlns:a16="http://schemas.microsoft.com/office/drawing/2014/main" id="{5440B97C-15AC-844E-AA7F-9932C2FE2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92EBF4E-CA41-0945-B741-09F7C8133863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6FCA2E3-27BD-E44B-B04D-15E85DE5363E}"/>
              </a:ext>
            </a:extLst>
          </p:cNvPr>
          <p:cNvGrpSpPr/>
          <p:nvPr/>
        </p:nvGrpSpPr>
        <p:grpSpPr>
          <a:xfrm>
            <a:off x="6504108" y="5018325"/>
            <a:ext cx="1260000" cy="1260000"/>
            <a:chOff x="1733525" y="5767721"/>
            <a:chExt cx="1260000" cy="1260000"/>
          </a:xfrm>
        </p:grpSpPr>
        <p:pic>
          <p:nvPicPr>
            <p:cNvPr id="79" name="Graphic 78" descr="Tag">
              <a:extLst>
                <a:ext uri="{FF2B5EF4-FFF2-40B4-BE49-F238E27FC236}">
                  <a16:creationId xmlns:a16="http://schemas.microsoft.com/office/drawing/2014/main" id="{4E7756E4-6908-9443-97A8-455A748FA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1B13B5D-1391-584D-B3CC-BF802E80604A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10832CA-2122-8F4A-888A-0519570164F2}"/>
              </a:ext>
            </a:extLst>
          </p:cNvPr>
          <p:cNvGrpSpPr/>
          <p:nvPr/>
        </p:nvGrpSpPr>
        <p:grpSpPr>
          <a:xfrm>
            <a:off x="4234415" y="5018325"/>
            <a:ext cx="1260000" cy="1260000"/>
            <a:chOff x="1733525" y="5767721"/>
            <a:chExt cx="1260000" cy="1260000"/>
          </a:xfrm>
        </p:grpSpPr>
        <p:pic>
          <p:nvPicPr>
            <p:cNvPr id="82" name="Graphic 81" descr="Tag">
              <a:extLst>
                <a:ext uri="{FF2B5EF4-FFF2-40B4-BE49-F238E27FC236}">
                  <a16:creationId xmlns:a16="http://schemas.microsoft.com/office/drawing/2014/main" id="{EBE2750A-2C49-5B41-9895-F6EC8272F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FEDD7A0-F9BA-F24B-BE4D-F8565EF52DA1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EA2C10E-FD07-8849-85C5-8EB82A9BB53D}"/>
              </a:ext>
            </a:extLst>
          </p:cNvPr>
          <p:cNvGrpSpPr/>
          <p:nvPr/>
        </p:nvGrpSpPr>
        <p:grpSpPr>
          <a:xfrm>
            <a:off x="11036185" y="5018325"/>
            <a:ext cx="1260000" cy="1260000"/>
            <a:chOff x="1733525" y="5767721"/>
            <a:chExt cx="1260000" cy="1260000"/>
          </a:xfrm>
        </p:grpSpPr>
        <p:pic>
          <p:nvPicPr>
            <p:cNvPr id="85" name="Graphic 84" descr="Tag">
              <a:extLst>
                <a:ext uri="{FF2B5EF4-FFF2-40B4-BE49-F238E27FC236}">
                  <a16:creationId xmlns:a16="http://schemas.microsoft.com/office/drawing/2014/main" id="{3E68FAB6-6E2B-AF48-B251-1E719623D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64F64DC-C068-3246-872F-4EA7649DB160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8A5C24-2247-43FD-BA61-6CB883512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84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0222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"/>
    </mc:Choice>
    <mc:Fallback xmlns="">
      <p:transition spd="slow" advTm="13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Laptop">
            <a:extLst>
              <a:ext uri="{FF2B5EF4-FFF2-40B4-BE49-F238E27FC236}">
                <a16:creationId xmlns:a16="http://schemas.microsoft.com/office/drawing/2014/main" id="{8FD9E560-74B3-434A-A120-9CEFBC78C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4611" y="766288"/>
            <a:ext cx="1962778" cy="1962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04A495-A208-4D61-A0B2-3171C6C0C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65125"/>
            <a:ext cx="10515600" cy="1325563"/>
          </a:xfrm>
        </p:spPr>
        <p:txBody>
          <a:bodyPr/>
          <a:lstStyle/>
          <a:p>
            <a:pPr algn="r"/>
            <a:r>
              <a:rPr lang="en-US" dirty="0"/>
              <a:t>READ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1C488C-0DAD-460E-B274-FA9CAD2C2BD2}"/>
              </a:ext>
            </a:extLst>
          </p:cNvPr>
          <p:cNvSpPr/>
          <p:nvPr/>
        </p:nvSpPr>
        <p:spPr>
          <a:xfrm>
            <a:off x="259949" y="374687"/>
            <a:ext cx="2430088" cy="32400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Local labels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0EFAEF0-256D-4812-B305-8CA77CA9BBD7}"/>
              </a:ext>
            </a:extLst>
          </p:cNvPr>
          <p:cNvCxnSpPr>
            <a:cxnSpLocks/>
          </p:cNvCxnSpPr>
          <p:nvPr/>
        </p:nvCxnSpPr>
        <p:spPr>
          <a:xfrm>
            <a:off x="6096002" y="2955466"/>
            <a:ext cx="2265732" cy="1581467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>
            <a:extLst>
              <a:ext uri="{FF2B5EF4-FFF2-40B4-BE49-F238E27FC236}">
                <a16:creationId xmlns:a16="http://schemas.microsoft.com/office/drawing/2014/main" id="{1C41CA10-4DC1-7744-809D-0BF4CD221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5C8CD23-CB6D-B040-8AE2-C494DE9F38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84A91BE-DB35-C84C-A189-CFDE0E823C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860794C-D11C-7E41-8695-A9B8A747B3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CF1845E-C8D4-4A49-89B4-FB12704C86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0744F94A-1032-C94D-A800-4BEF946F69B5}"/>
              </a:ext>
            </a:extLst>
          </p:cNvPr>
          <p:cNvGrpSpPr/>
          <p:nvPr/>
        </p:nvGrpSpPr>
        <p:grpSpPr>
          <a:xfrm>
            <a:off x="844993" y="628096"/>
            <a:ext cx="1260000" cy="1260000"/>
            <a:chOff x="1733525" y="5767721"/>
            <a:chExt cx="1260000" cy="1260000"/>
          </a:xfrm>
        </p:grpSpPr>
        <p:pic>
          <p:nvPicPr>
            <p:cNvPr id="65" name="Graphic 64" descr="Tag">
              <a:extLst>
                <a:ext uri="{FF2B5EF4-FFF2-40B4-BE49-F238E27FC236}">
                  <a16:creationId xmlns:a16="http://schemas.microsoft.com/office/drawing/2014/main" id="{A34C6352-B1AA-D048-9E2C-72CC542F5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52BA2C9-0E32-DA47-8B88-68663EA3FD2F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A139A99-63BC-2E41-8992-1DB7DAF518FF}"/>
              </a:ext>
            </a:extLst>
          </p:cNvPr>
          <p:cNvGrpSpPr/>
          <p:nvPr/>
        </p:nvGrpSpPr>
        <p:grpSpPr>
          <a:xfrm>
            <a:off x="844993" y="1494857"/>
            <a:ext cx="1260000" cy="1260000"/>
            <a:chOff x="1733525" y="5767721"/>
            <a:chExt cx="1260000" cy="1260000"/>
          </a:xfrm>
        </p:grpSpPr>
        <p:pic>
          <p:nvPicPr>
            <p:cNvPr id="68" name="Graphic 67" descr="Tag">
              <a:extLst>
                <a:ext uri="{FF2B5EF4-FFF2-40B4-BE49-F238E27FC236}">
                  <a16:creationId xmlns:a16="http://schemas.microsoft.com/office/drawing/2014/main" id="{D780BAF2-88BF-7D42-B167-C54266A2D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468C60B-2265-E348-9A3E-6B5F007DB045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54CC3357-0722-EA45-BDAF-CD7208D6AE82}"/>
              </a:ext>
            </a:extLst>
          </p:cNvPr>
          <p:cNvSpPr/>
          <p:nvPr/>
        </p:nvSpPr>
        <p:spPr>
          <a:xfrm>
            <a:off x="1408337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B29261C-A9AC-3B4D-8982-8B93FABABAB8}"/>
              </a:ext>
            </a:extLst>
          </p:cNvPr>
          <p:cNvSpPr/>
          <p:nvPr/>
        </p:nvSpPr>
        <p:spPr>
          <a:xfrm>
            <a:off x="3674069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99DFC2A-E854-BC48-9837-AA6127C84A5B}"/>
              </a:ext>
            </a:extLst>
          </p:cNvPr>
          <p:cNvSpPr/>
          <p:nvPr/>
        </p:nvSpPr>
        <p:spPr>
          <a:xfrm>
            <a:off x="5939801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B7F7B092-50E5-D846-A8D1-FB1675B4B305}"/>
              </a:ext>
            </a:extLst>
          </p:cNvPr>
          <p:cNvSpPr/>
          <p:nvPr/>
        </p:nvSpPr>
        <p:spPr>
          <a:xfrm>
            <a:off x="8205533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FA16BEF-B3FC-2E4C-84C8-9C7D623F53AB}"/>
              </a:ext>
            </a:extLst>
          </p:cNvPr>
          <p:cNvSpPr/>
          <p:nvPr/>
        </p:nvSpPr>
        <p:spPr>
          <a:xfrm>
            <a:off x="10471265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2D71884-1AC7-C243-BE62-49816980669E}"/>
              </a:ext>
            </a:extLst>
          </p:cNvPr>
          <p:cNvGrpSpPr/>
          <p:nvPr/>
        </p:nvGrpSpPr>
        <p:grpSpPr>
          <a:xfrm>
            <a:off x="1974156" y="5018325"/>
            <a:ext cx="1260000" cy="1260000"/>
            <a:chOff x="1733525" y="5767721"/>
            <a:chExt cx="1260000" cy="1260000"/>
          </a:xfrm>
        </p:grpSpPr>
        <p:pic>
          <p:nvPicPr>
            <p:cNvPr id="73" name="Graphic 72" descr="Tag">
              <a:extLst>
                <a:ext uri="{FF2B5EF4-FFF2-40B4-BE49-F238E27FC236}">
                  <a16:creationId xmlns:a16="http://schemas.microsoft.com/office/drawing/2014/main" id="{F146CF68-93E3-B54D-88E0-6F30866D7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F5C8193-0B31-FB4D-ABF4-3699C6E9714A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BF031C7-C5A9-F34A-B91F-F46855892B9A}"/>
              </a:ext>
            </a:extLst>
          </p:cNvPr>
          <p:cNvGrpSpPr/>
          <p:nvPr/>
        </p:nvGrpSpPr>
        <p:grpSpPr>
          <a:xfrm>
            <a:off x="8764722" y="5018325"/>
            <a:ext cx="1260000" cy="1260000"/>
            <a:chOff x="1733525" y="5767721"/>
            <a:chExt cx="1260000" cy="1260000"/>
          </a:xfrm>
        </p:grpSpPr>
        <p:pic>
          <p:nvPicPr>
            <p:cNvPr id="76" name="Graphic 75" descr="Tag">
              <a:extLst>
                <a:ext uri="{FF2B5EF4-FFF2-40B4-BE49-F238E27FC236}">
                  <a16:creationId xmlns:a16="http://schemas.microsoft.com/office/drawing/2014/main" id="{4A67EC04-DFC4-394E-ABF3-856C6D42C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44A7306-9BFC-C64E-ABFF-4CA0973A4374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B5DB4F2-97EC-3741-B864-AA279AB87122}"/>
              </a:ext>
            </a:extLst>
          </p:cNvPr>
          <p:cNvGrpSpPr/>
          <p:nvPr/>
        </p:nvGrpSpPr>
        <p:grpSpPr>
          <a:xfrm>
            <a:off x="6504108" y="5018325"/>
            <a:ext cx="1260000" cy="1260000"/>
            <a:chOff x="1733525" y="5767721"/>
            <a:chExt cx="1260000" cy="1260000"/>
          </a:xfrm>
        </p:grpSpPr>
        <p:pic>
          <p:nvPicPr>
            <p:cNvPr id="79" name="Graphic 78" descr="Tag">
              <a:extLst>
                <a:ext uri="{FF2B5EF4-FFF2-40B4-BE49-F238E27FC236}">
                  <a16:creationId xmlns:a16="http://schemas.microsoft.com/office/drawing/2014/main" id="{5FB244CE-9726-F444-96C0-56BBD244E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F84915E-58B4-C848-ACF2-E02F143F81EF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E69782A-CD0D-254E-8D62-C43712C1F622}"/>
              </a:ext>
            </a:extLst>
          </p:cNvPr>
          <p:cNvGrpSpPr/>
          <p:nvPr/>
        </p:nvGrpSpPr>
        <p:grpSpPr>
          <a:xfrm>
            <a:off x="4234415" y="5018325"/>
            <a:ext cx="1260000" cy="1260000"/>
            <a:chOff x="1733525" y="5767721"/>
            <a:chExt cx="1260000" cy="1260000"/>
          </a:xfrm>
        </p:grpSpPr>
        <p:pic>
          <p:nvPicPr>
            <p:cNvPr id="82" name="Graphic 81" descr="Tag">
              <a:extLst>
                <a:ext uri="{FF2B5EF4-FFF2-40B4-BE49-F238E27FC236}">
                  <a16:creationId xmlns:a16="http://schemas.microsoft.com/office/drawing/2014/main" id="{6767036A-A40C-0F4B-BA8E-FAE2327C7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E06862C-E22D-4E47-B4A0-DFBA31FB9007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F0182F6-F19C-3946-B257-56C715E0C587}"/>
              </a:ext>
            </a:extLst>
          </p:cNvPr>
          <p:cNvGrpSpPr/>
          <p:nvPr/>
        </p:nvGrpSpPr>
        <p:grpSpPr>
          <a:xfrm>
            <a:off x="11036185" y="5018325"/>
            <a:ext cx="1260000" cy="1260000"/>
            <a:chOff x="1733525" y="5767721"/>
            <a:chExt cx="1260000" cy="1260000"/>
          </a:xfrm>
        </p:grpSpPr>
        <p:pic>
          <p:nvPicPr>
            <p:cNvPr id="85" name="Graphic 84" descr="Tag">
              <a:extLst>
                <a:ext uri="{FF2B5EF4-FFF2-40B4-BE49-F238E27FC236}">
                  <a16:creationId xmlns:a16="http://schemas.microsoft.com/office/drawing/2014/main" id="{5BA72329-22F6-CB40-A890-7A17133E8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E47570F-8791-0C4A-A4CB-29A2315FFAF7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A97BB-4F28-4A0C-8395-36204599F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85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46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"/>
    </mc:Choice>
    <mc:Fallback xmlns="">
      <p:transition spd="slow" advTm="12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Laptop">
            <a:extLst>
              <a:ext uri="{FF2B5EF4-FFF2-40B4-BE49-F238E27FC236}">
                <a16:creationId xmlns:a16="http://schemas.microsoft.com/office/drawing/2014/main" id="{8FD9E560-74B3-434A-A120-9CEFBC78C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4611" y="766288"/>
            <a:ext cx="1962778" cy="1962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04A495-A208-4D61-A0B2-3171C6C0C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65125"/>
            <a:ext cx="10515600" cy="1325563"/>
          </a:xfrm>
        </p:spPr>
        <p:txBody>
          <a:bodyPr/>
          <a:lstStyle/>
          <a:p>
            <a:pPr algn="r"/>
            <a:r>
              <a:rPr lang="en-US" dirty="0"/>
              <a:t>READ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1C488C-0DAD-460E-B274-FA9CAD2C2BD2}"/>
              </a:ext>
            </a:extLst>
          </p:cNvPr>
          <p:cNvSpPr/>
          <p:nvPr/>
        </p:nvSpPr>
        <p:spPr>
          <a:xfrm>
            <a:off x="259949" y="374687"/>
            <a:ext cx="2430088" cy="32400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Local labels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0EFAEF0-256D-4812-B305-8CA77CA9BBD7}"/>
              </a:ext>
            </a:extLst>
          </p:cNvPr>
          <p:cNvCxnSpPr>
            <a:cxnSpLocks/>
          </p:cNvCxnSpPr>
          <p:nvPr/>
        </p:nvCxnSpPr>
        <p:spPr>
          <a:xfrm>
            <a:off x="6096002" y="2955466"/>
            <a:ext cx="2265732" cy="1581467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>
            <a:extLst>
              <a:ext uri="{FF2B5EF4-FFF2-40B4-BE49-F238E27FC236}">
                <a16:creationId xmlns:a16="http://schemas.microsoft.com/office/drawing/2014/main" id="{EC11FEF6-C839-DE4A-BAE5-5432CA0B46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B0EB4DB-FDEF-7E40-B949-C9751D1DA9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0FD35C86-141A-A345-A648-FE35A5B951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0506BEA7-379A-1B46-8544-6EE3413ECF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7F1202B2-CAB4-C64E-97D2-9EC9E63D65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F76534FA-4841-C94A-BA4A-A1B1A190DC78}"/>
              </a:ext>
            </a:extLst>
          </p:cNvPr>
          <p:cNvGrpSpPr/>
          <p:nvPr/>
        </p:nvGrpSpPr>
        <p:grpSpPr>
          <a:xfrm>
            <a:off x="844993" y="628096"/>
            <a:ext cx="1260000" cy="1260000"/>
            <a:chOff x="1733525" y="5767721"/>
            <a:chExt cx="1260000" cy="1260000"/>
          </a:xfrm>
        </p:grpSpPr>
        <p:pic>
          <p:nvPicPr>
            <p:cNvPr id="69" name="Graphic 68" descr="Tag">
              <a:extLst>
                <a:ext uri="{FF2B5EF4-FFF2-40B4-BE49-F238E27FC236}">
                  <a16:creationId xmlns:a16="http://schemas.microsoft.com/office/drawing/2014/main" id="{B3C05E6B-1105-C04B-AA15-7AC4476D6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3907CC8-730C-1C49-999F-E24F5F8E142F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D8D5FF7-C023-CC4D-8AA3-7D847452F974}"/>
              </a:ext>
            </a:extLst>
          </p:cNvPr>
          <p:cNvGrpSpPr/>
          <p:nvPr/>
        </p:nvGrpSpPr>
        <p:grpSpPr>
          <a:xfrm>
            <a:off x="844993" y="1494857"/>
            <a:ext cx="1260000" cy="1260000"/>
            <a:chOff x="1733525" y="5767721"/>
            <a:chExt cx="1260000" cy="1260000"/>
          </a:xfrm>
        </p:grpSpPr>
        <p:pic>
          <p:nvPicPr>
            <p:cNvPr id="72" name="Graphic 71" descr="Tag">
              <a:extLst>
                <a:ext uri="{FF2B5EF4-FFF2-40B4-BE49-F238E27FC236}">
                  <a16:creationId xmlns:a16="http://schemas.microsoft.com/office/drawing/2014/main" id="{95F88554-7044-8943-A1E8-85969505A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5752F68-D088-5240-B9D7-7FB1E95BD4AF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8A37205-CE44-4B4B-97D5-0D978D278831}"/>
              </a:ext>
            </a:extLst>
          </p:cNvPr>
          <p:cNvGrpSpPr/>
          <p:nvPr/>
        </p:nvGrpSpPr>
        <p:grpSpPr>
          <a:xfrm>
            <a:off x="844993" y="2341014"/>
            <a:ext cx="1260000" cy="1260000"/>
            <a:chOff x="1733525" y="5767721"/>
            <a:chExt cx="1260000" cy="1260000"/>
          </a:xfrm>
        </p:grpSpPr>
        <p:pic>
          <p:nvPicPr>
            <p:cNvPr id="75" name="Graphic 74" descr="Tag">
              <a:extLst>
                <a:ext uri="{FF2B5EF4-FFF2-40B4-BE49-F238E27FC236}">
                  <a16:creationId xmlns:a16="http://schemas.microsoft.com/office/drawing/2014/main" id="{A07CE03B-7C04-234C-A5AA-83CC8A0C0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5B2BAFE-F4F3-524A-867C-F6490EDC7307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52B1DC82-A5C1-8D43-8FDE-7300B8DEEDD0}"/>
              </a:ext>
            </a:extLst>
          </p:cNvPr>
          <p:cNvSpPr/>
          <p:nvPr/>
        </p:nvSpPr>
        <p:spPr>
          <a:xfrm>
            <a:off x="1408337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A5E6273-3ECA-B445-A045-F3D7D2836B47}"/>
              </a:ext>
            </a:extLst>
          </p:cNvPr>
          <p:cNvSpPr/>
          <p:nvPr/>
        </p:nvSpPr>
        <p:spPr>
          <a:xfrm>
            <a:off x="3674069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681F1B4-BF5C-5943-AABF-182609B9ABB1}"/>
              </a:ext>
            </a:extLst>
          </p:cNvPr>
          <p:cNvSpPr/>
          <p:nvPr/>
        </p:nvSpPr>
        <p:spPr>
          <a:xfrm>
            <a:off x="5939801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49393BA-3A4E-A041-A38A-2CAE5D627458}"/>
              </a:ext>
            </a:extLst>
          </p:cNvPr>
          <p:cNvSpPr/>
          <p:nvPr/>
        </p:nvSpPr>
        <p:spPr>
          <a:xfrm>
            <a:off x="8205533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57C2033-EA22-1F4E-BF80-933558D3F396}"/>
              </a:ext>
            </a:extLst>
          </p:cNvPr>
          <p:cNvSpPr/>
          <p:nvPr/>
        </p:nvSpPr>
        <p:spPr>
          <a:xfrm>
            <a:off x="10471265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F1918D6-F38E-E54C-8BB8-C32D4A9C8D78}"/>
              </a:ext>
            </a:extLst>
          </p:cNvPr>
          <p:cNvGrpSpPr/>
          <p:nvPr/>
        </p:nvGrpSpPr>
        <p:grpSpPr>
          <a:xfrm>
            <a:off x="1974156" y="5018325"/>
            <a:ext cx="1260000" cy="1260000"/>
            <a:chOff x="1733525" y="5767721"/>
            <a:chExt cx="1260000" cy="1260000"/>
          </a:xfrm>
        </p:grpSpPr>
        <p:pic>
          <p:nvPicPr>
            <p:cNvPr id="79" name="Graphic 78" descr="Tag">
              <a:extLst>
                <a:ext uri="{FF2B5EF4-FFF2-40B4-BE49-F238E27FC236}">
                  <a16:creationId xmlns:a16="http://schemas.microsoft.com/office/drawing/2014/main" id="{8EA3876E-4E42-8445-84F0-31358721A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EFD154D-22F7-794A-AD88-96FDC77E20A2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080FBCF-0324-1844-B373-32C75C101395}"/>
              </a:ext>
            </a:extLst>
          </p:cNvPr>
          <p:cNvGrpSpPr/>
          <p:nvPr/>
        </p:nvGrpSpPr>
        <p:grpSpPr>
          <a:xfrm>
            <a:off x="8764722" y="5018325"/>
            <a:ext cx="1260000" cy="1260000"/>
            <a:chOff x="1733525" y="5767721"/>
            <a:chExt cx="1260000" cy="1260000"/>
          </a:xfrm>
        </p:grpSpPr>
        <p:pic>
          <p:nvPicPr>
            <p:cNvPr id="82" name="Graphic 81" descr="Tag">
              <a:extLst>
                <a:ext uri="{FF2B5EF4-FFF2-40B4-BE49-F238E27FC236}">
                  <a16:creationId xmlns:a16="http://schemas.microsoft.com/office/drawing/2014/main" id="{C6F5108E-9805-7C47-9885-A96AF7549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B321CD5F-ABC2-D641-8659-5D505A433691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D6254E0-5398-8049-BB50-F7BC79A68E73}"/>
              </a:ext>
            </a:extLst>
          </p:cNvPr>
          <p:cNvGrpSpPr/>
          <p:nvPr/>
        </p:nvGrpSpPr>
        <p:grpSpPr>
          <a:xfrm>
            <a:off x="6504108" y="5018325"/>
            <a:ext cx="1260000" cy="1260000"/>
            <a:chOff x="1733525" y="5767721"/>
            <a:chExt cx="1260000" cy="1260000"/>
          </a:xfrm>
        </p:grpSpPr>
        <p:pic>
          <p:nvPicPr>
            <p:cNvPr id="85" name="Graphic 84" descr="Tag">
              <a:extLst>
                <a:ext uri="{FF2B5EF4-FFF2-40B4-BE49-F238E27FC236}">
                  <a16:creationId xmlns:a16="http://schemas.microsoft.com/office/drawing/2014/main" id="{018CD754-ECAC-7B47-A6F7-7335C63DC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E30CFAD-E794-4245-B4A5-7CA61E459C65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2EFD19B-27BE-B54C-A8D7-8D10B0A42F79}"/>
              </a:ext>
            </a:extLst>
          </p:cNvPr>
          <p:cNvGrpSpPr/>
          <p:nvPr/>
        </p:nvGrpSpPr>
        <p:grpSpPr>
          <a:xfrm>
            <a:off x="4234415" y="5018325"/>
            <a:ext cx="1260000" cy="1260000"/>
            <a:chOff x="1733525" y="5767721"/>
            <a:chExt cx="1260000" cy="1260000"/>
          </a:xfrm>
        </p:grpSpPr>
        <p:pic>
          <p:nvPicPr>
            <p:cNvPr id="88" name="Graphic 87" descr="Tag">
              <a:extLst>
                <a:ext uri="{FF2B5EF4-FFF2-40B4-BE49-F238E27FC236}">
                  <a16:creationId xmlns:a16="http://schemas.microsoft.com/office/drawing/2014/main" id="{8DFA3FE8-7CFC-F54F-B980-06FE30FD7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94C8564-7A81-CB48-852E-BE46612CD857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02A3358-58EF-4B4E-876B-9CDC6A9783CD}"/>
              </a:ext>
            </a:extLst>
          </p:cNvPr>
          <p:cNvGrpSpPr/>
          <p:nvPr/>
        </p:nvGrpSpPr>
        <p:grpSpPr>
          <a:xfrm>
            <a:off x="11036185" y="5018325"/>
            <a:ext cx="1260000" cy="1260000"/>
            <a:chOff x="1733525" y="5767721"/>
            <a:chExt cx="1260000" cy="1260000"/>
          </a:xfrm>
        </p:grpSpPr>
        <p:pic>
          <p:nvPicPr>
            <p:cNvPr id="91" name="Graphic 90" descr="Tag">
              <a:extLst>
                <a:ext uri="{FF2B5EF4-FFF2-40B4-BE49-F238E27FC236}">
                  <a16:creationId xmlns:a16="http://schemas.microsoft.com/office/drawing/2014/main" id="{6C1EC8F4-9E3F-9E44-9A20-4E68BA786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CC803C7-E618-5044-95D0-3DE05875B4E9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C4E85D-48A8-4FFC-91FC-2788E3472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86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8260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"/>
    </mc:Choice>
    <mc:Fallback xmlns="">
      <p:transition spd="slow" advTm="151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Laptop">
            <a:extLst>
              <a:ext uri="{FF2B5EF4-FFF2-40B4-BE49-F238E27FC236}">
                <a16:creationId xmlns:a16="http://schemas.microsoft.com/office/drawing/2014/main" id="{8FD9E560-74B3-434A-A120-9CEFBC78C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4611" y="766288"/>
            <a:ext cx="1962778" cy="1962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04A495-A208-4D61-A0B2-3171C6C0C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65125"/>
            <a:ext cx="10515600" cy="1325563"/>
          </a:xfrm>
        </p:spPr>
        <p:txBody>
          <a:bodyPr/>
          <a:lstStyle/>
          <a:p>
            <a:pPr algn="r"/>
            <a:r>
              <a:rPr lang="en-US" dirty="0"/>
              <a:t>READ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1C488C-0DAD-460E-B274-FA9CAD2C2BD2}"/>
              </a:ext>
            </a:extLst>
          </p:cNvPr>
          <p:cNvSpPr/>
          <p:nvPr/>
        </p:nvSpPr>
        <p:spPr>
          <a:xfrm>
            <a:off x="259949" y="374687"/>
            <a:ext cx="2430088" cy="32400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Local labels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04FCCC3-1706-45E4-A17A-5840663D7EB2}"/>
              </a:ext>
            </a:extLst>
          </p:cNvPr>
          <p:cNvGrpSpPr/>
          <p:nvPr/>
        </p:nvGrpSpPr>
        <p:grpSpPr>
          <a:xfrm>
            <a:off x="844993" y="628096"/>
            <a:ext cx="1260000" cy="1260000"/>
            <a:chOff x="1733525" y="5767721"/>
            <a:chExt cx="1260000" cy="1260000"/>
          </a:xfrm>
        </p:grpSpPr>
        <p:pic>
          <p:nvPicPr>
            <p:cNvPr id="84" name="Graphic 83" descr="Tag">
              <a:extLst>
                <a:ext uri="{FF2B5EF4-FFF2-40B4-BE49-F238E27FC236}">
                  <a16:creationId xmlns:a16="http://schemas.microsoft.com/office/drawing/2014/main" id="{760FD6A9-F13F-4193-92C8-35920FA1C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C6DC49F-A340-4C88-A21B-F0E5E020FDA6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0500344-F669-49AB-9C4C-D5B114F929CB}"/>
              </a:ext>
            </a:extLst>
          </p:cNvPr>
          <p:cNvGrpSpPr/>
          <p:nvPr/>
        </p:nvGrpSpPr>
        <p:grpSpPr>
          <a:xfrm>
            <a:off x="844993" y="1494857"/>
            <a:ext cx="1260000" cy="1260000"/>
            <a:chOff x="1733525" y="5767721"/>
            <a:chExt cx="1260000" cy="1260000"/>
          </a:xfrm>
        </p:grpSpPr>
        <p:pic>
          <p:nvPicPr>
            <p:cNvPr id="88" name="Graphic 87" descr="Tag">
              <a:extLst>
                <a:ext uri="{FF2B5EF4-FFF2-40B4-BE49-F238E27FC236}">
                  <a16:creationId xmlns:a16="http://schemas.microsoft.com/office/drawing/2014/main" id="{2A0FBCE9-6B8B-4B8C-8E52-60F5F7256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981F550-5E95-48FC-B13B-C4B738718A2F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53C79DB-BC6E-4524-9E79-1856C9CEEBC8}"/>
              </a:ext>
            </a:extLst>
          </p:cNvPr>
          <p:cNvGrpSpPr/>
          <p:nvPr/>
        </p:nvGrpSpPr>
        <p:grpSpPr>
          <a:xfrm>
            <a:off x="844993" y="2341014"/>
            <a:ext cx="1260000" cy="1260000"/>
            <a:chOff x="1733525" y="5767721"/>
            <a:chExt cx="1260000" cy="1260000"/>
          </a:xfrm>
        </p:grpSpPr>
        <p:pic>
          <p:nvPicPr>
            <p:cNvPr id="92" name="Graphic 91" descr="Tag">
              <a:extLst>
                <a:ext uri="{FF2B5EF4-FFF2-40B4-BE49-F238E27FC236}">
                  <a16:creationId xmlns:a16="http://schemas.microsoft.com/office/drawing/2014/main" id="{FBC427EE-F7FF-4944-A612-A9EB294E6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EDD47D0-9221-403C-8757-230A354D31C7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B5095CB3-C76C-3545-B782-0E609DE362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4691051"/>
            <a:ext cx="1397809" cy="146304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43C50E5-C604-8045-9D02-52E80511A5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63" y="4691051"/>
            <a:ext cx="1397809" cy="146304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925C2A6-9E3E-9F49-9802-3BCCEC3C2F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5" y="4691051"/>
            <a:ext cx="1397809" cy="146304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105A5A1-29ED-AF4D-829A-4C47FA64C8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7" y="4691051"/>
            <a:ext cx="1397809" cy="146304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C966D0D-8D21-9447-8083-330C914680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59" y="4692927"/>
            <a:ext cx="1397809" cy="1463040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9BDB1055-CEB7-3F45-99A0-455C9F90C3A1}"/>
              </a:ext>
            </a:extLst>
          </p:cNvPr>
          <p:cNvSpPr/>
          <p:nvPr/>
        </p:nvSpPr>
        <p:spPr>
          <a:xfrm>
            <a:off x="1408337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E185106-B70E-8544-ACF9-D3B0430508FB}"/>
              </a:ext>
            </a:extLst>
          </p:cNvPr>
          <p:cNvSpPr/>
          <p:nvPr/>
        </p:nvSpPr>
        <p:spPr>
          <a:xfrm>
            <a:off x="3674069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807C28C-4819-7E46-ADB3-A4CEF6B82325}"/>
              </a:ext>
            </a:extLst>
          </p:cNvPr>
          <p:cNvSpPr/>
          <p:nvPr/>
        </p:nvSpPr>
        <p:spPr>
          <a:xfrm>
            <a:off x="5939801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3F9E321-F285-C84E-886E-79DD0AB203AB}"/>
              </a:ext>
            </a:extLst>
          </p:cNvPr>
          <p:cNvSpPr/>
          <p:nvPr/>
        </p:nvSpPr>
        <p:spPr>
          <a:xfrm>
            <a:off x="8205533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F55BFE0-FEA3-AD42-9500-50CB35E91F17}"/>
              </a:ext>
            </a:extLst>
          </p:cNvPr>
          <p:cNvSpPr/>
          <p:nvPr/>
        </p:nvSpPr>
        <p:spPr>
          <a:xfrm>
            <a:off x="10471265" y="5251205"/>
            <a:ext cx="587397" cy="587397"/>
          </a:xfrm>
          <a:prstGeom prst="ellipse">
            <a:avLst/>
          </a:prstGeom>
          <a:ln>
            <a:noFill/>
          </a:ln>
          <a:scene3d>
            <a:camera prst="orthographicFront"/>
            <a:lightRig rig="freezing" dir="t"/>
          </a:scene3d>
          <a:sp3d>
            <a:bevelT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4F01C56-D3C8-3440-9E4D-4346FCF6F230}"/>
              </a:ext>
            </a:extLst>
          </p:cNvPr>
          <p:cNvGrpSpPr/>
          <p:nvPr/>
        </p:nvGrpSpPr>
        <p:grpSpPr>
          <a:xfrm>
            <a:off x="1974156" y="5018325"/>
            <a:ext cx="1260000" cy="1260000"/>
            <a:chOff x="1733525" y="5767721"/>
            <a:chExt cx="1260000" cy="1260000"/>
          </a:xfrm>
        </p:grpSpPr>
        <p:pic>
          <p:nvPicPr>
            <p:cNvPr id="69" name="Graphic 68" descr="Tag">
              <a:extLst>
                <a:ext uri="{FF2B5EF4-FFF2-40B4-BE49-F238E27FC236}">
                  <a16:creationId xmlns:a16="http://schemas.microsoft.com/office/drawing/2014/main" id="{E315DB4F-A305-9D4B-ABD3-171CD955E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56A7926-5B88-A348-91D7-8B21644AFC71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12DDCC4-26EC-2049-A496-9BCE2AEE9965}"/>
              </a:ext>
            </a:extLst>
          </p:cNvPr>
          <p:cNvGrpSpPr/>
          <p:nvPr/>
        </p:nvGrpSpPr>
        <p:grpSpPr>
          <a:xfrm>
            <a:off x="8764722" y="5018325"/>
            <a:ext cx="1260000" cy="1260000"/>
            <a:chOff x="1733525" y="5767721"/>
            <a:chExt cx="1260000" cy="1260000"/>
          </a:xfrm>
        </p:grpSpPr>
        <p:pic>
          <p:nvPicPr>
            <p:cNvPr id="72" name="Graphic 71" descr="Tag">
              <a:extLst>
                <a:ext uri="{FF2B5EF4-FFF2-40B4-BE49-F238E27FC236}">
                  <a16:creationId xmlns:a16="http://schemas.microsoft.com/office/drawing/2014/main" id="{9D20F568-B178-184B-9C38-110247EAD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948EC46-051A-144B-8C77-D0CDC1F9052F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EBA7083-1781-574C-88B7-3176308415A3}"/>
              </a:ext>
            </a:extLst>
          </p:cNvPr>
          <p:cNvGrpSpPr/>
          <p:nvPr/>
        </p:nvGrpSpPr>
        <p:grpSpPr>
          <a:xfrm>
            <a:off x="6504108" y="5018325"/>
            <a:ext cx="1260000" cy="1260000"/>
            <a:chOff x="1733525" y="5767721"/>
            <a:chExt cx="1260000" cy="1260000"/>
          </a:xfrm>
        </p:grpSpPr>
        <p:pic>
          <p:nvPicPr>
            <p:cNvPr id="75" name="Graphic 74" descr="Tag">
              <a:extLst>
                <a:ext uri="{FF2B5EF4-FFF2-40B4-BE49-F238E27FC236}">
                  <a16:creationId xmlns:a16="http://schemas.microsoft.com/office/drawing/2014/main" id="{DB1C4288-4094-F445-B211-EDCC2D217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B03DDA8-B6B8-D94D-92BE-8B40C5B8F013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45EF3CA-4910-F84C-AADD-D172C8F2F2D0}"/>
              </a:ext>
            </a:extLst>
          </p:cNvPr>
          <p:cNvGrpSpPr/>
          <p:nvPr/>
        </p:nvGrpSpPr>
        <p:grpSpPr>
          <a:xfrm>
            <a:off x="4234415" y="5018325"/>
            <a:ext cx="1260000" cy="1260000"/>
            <a:chOff x="1733525" y="5767721"/>
            <a:chExt cx="1260000" cy="1260000"/>
          </a:xfrm>
        </p:grpSpPr>
        <p:pic>
          <p:nvPicPr>
            <p:cNvPr id="78" name="Graphic 77" descr="Tag">
              <a:extLst>
                <a:ext uri="{FF2B5EF4-FFF2-40B4-BE49-F238E27FC236}">
                  <a16:creationId xmlns:a16="http://schemas.microsoft.com/office/drawing/2014/main" id="{D742641B-7760-7140-B9F2-6BAFD2903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D0CF12C-3685-EF4F-A9C0-6BCA2EB25B64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21C34F7-C444-4C42-9616-EB9CDD7BF6F6}"/>
              </a:ext>
            </a:extLst>
          </p:cNvPr>
          <p:cNvGrpSpPr/>
          <p:nvPr/>
        </p:nvGrpSpPr>
        <p:grpSpPr>
          <a:xfrm>
            <a:off x="11036185" y="5018325"/>
            <a:ext cx="1260000" cy="1260000"/>
            <a:chOff x="1733525" y="5767721"/>
            <a:chExt cx="1260000" cy="1260000"/>
          </a:xfrm>
        </p:grpSpPr>
        <p:pic>
          <p:nvPicPr>
            <p:cNvPr id="81" name="Graphic 80" descr="Tag">
              <a:extLst>
                <a:ext uri="{FF2B5EF4-FFF2-40B4-BE49-F238E27FC236}">
                  <a16:creationId xmlns:a16="http://schemas.microsoft.com/office/drawing/2014/main" id="{4B86B419-B356-E34F-BC24-37D3A375A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32FBBFF-B2D0-2F43-AB2B-A4EE9F575485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87C92C-6ABB-444C-AC96-119FC4614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87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526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"/>
    </mc:Choice>
    <mc:Fallback xmlns="">
      <p:transition spd="slow" advTm="16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EEF21-C221-4BC9-9D49-04F86C849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Formalizing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5009D-EA9F-497E-A6BB-DB28AC1DA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7866"/>
            <a:ext cx="10515600" cy="577183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Origin write of a label: the write invocation which created the label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Origin value of a label: the value written by the label’s origin write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1DB38A-0539-4BEB-A07D-74D5C37AA036}"/>
              </a:ext>
            </a:extLst>
          </p:cNvPr>
          <p:cNvGrpSpPr/>
          <p:nvPr/>
        </p:nvGrpSpPr>
        <p:grpSpPr>
          <a:xfrm>
            <a:off x="10775663" y="1690688"/>
            <a:ext cx="1260000" cy="1260000"/>
            <a:chOff x="1733525" y="5767721"/>
            <a:chExt cx="1260000" cy="1260000"/>
          </a:xfrm>
        </p:grpSpPr>
        <p:pic>
          <p:nvPicPr>
            <p:cNvPr id="5" name="Graphic 4" descr="Tag">
              <a:extLst>
                <a:ext uri="{FF2B5EF4-FFF2-40B4-BE49-F238E27FC236}">
                  <a16:creationId xmlns:a16="http://schemas.microsoft.com/office/drawing/2014/main" id="{C724E9F6-E90E-4FBA-9822-A8BC136B8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0B0D7C4-B866-46D7-8C41-3D46E9431DD5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916A5620-E517-4B6E-A955-A49C27D7CF1D}"/>
              </a:ext>
            </a:extLst>
          </p:cNvPr>
          <p:cNvSpPr/>
          <p:nvPr/>
        </p:nvSpPr>
        <p:spPr>
          <a:xfrm>
            <a:off x="11288079" y="1957888"/>
            <a:ext cx="471804" cy="471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CA89EB8-0047-486F-83C8-F3C3C6BF7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88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037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EEF21-C221-4BC9-9D49-04F86C849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Formalizing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55009D-EA9F-497E-A6BB-DB28AC1DA5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487866"/>
                <a:ext cx="10515600" cy="5771836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r>
                  <a:rPr lang="en-US" dirty="0"/>
                  <a:t>Origin write of a label: the write invocation which created the label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Origin value of a label: the value written by the label’s origin write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u="sng" dirty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u="sng" dirty="0"/>
                  <a:t>-disintegrated storage:</a:t>
                </a:r>
              </a:p>
              <a:p>
                <a:pPr marL="0" indent="0">
                  <a:buNone/>
                </a:pPr>
                <a:r>
                  <a:rPr lang="en-US" dirty="0"/>
                  <a:t>If a reader returns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then at some point:</a:t>
                </a:r>
              </a:p>
              <a:p>
                <a:pPr marL="0" indent="0" algn="ctr">
                  <a:buNone/>
                </a:pPr>
                <a:r>
                  <a:rPr lang="en-US" dirty="0"/>
                  <a:t>it had at least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distinct local labels with an </a:t>
                </a:r>
                <a:r>
                  <a:rPr lang="en-US" b="1" dirty="0"/>
                  <a:t>origin value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55009D-EA9F-497E-A6BB-DB28AC1DA5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87866"/>
                <a:ext cx="10515600" cy="5771836"/>
              </a:xfrm>
              <a:blipFill>
                <a:blip r:embed="rId4"/>
                <a:stretch>
                  <a:fillRect l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61DB38A-0539-4BEB-A07D-74D5C37AA036}"/>
              </a:ext>
            </a:extLst>
          </p:cNvPr>
          <p:cNvGrpSpPr/>
          <p:nvPr/>
        </p:nvGrpSpPr>
        <p:grpSpPr>
          <a:xfrm>
            <a:off x="10775663" y="1690688"/>
            <a:ext cx="1260000" cy="1260000"/>
            <a:chOff x="1733525" y="5767721"/>
            <a:chExt cx="1260000" cy="1260000"/>
          </a:xfrm>
        </p:grpSpPr>
        <p:pic>
          <p:nvPicPr>
            <p:cNvPr id="5" name="Graphic 4" descr="Tag">
              <a:extLst>
                <a:ext uri="{FF2B5EF4-FFF2-40B4-BE49-F238E27FC236}">
                  <a16:creationId xmlns:a16="http://schemas.microsoft.com/office/drawing/2014/main" id="{C724E9F6-E90E-4FBA-9822-A8BC136B8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0B0D7C4-B866-46D7-8C41-3D46E9431DD5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916A5620-E517-4B6E-A955-A49C27D7CF1D}"/>
              </a:ext>
            </a:extLst>
          </p:cNvPr>
          <p:cNvSpPr/>
          <p:nvPr/>
        </p:nvSpPr>
        <p:spPr>
          <a:xfrm>
            <a:off x="11288079" y="1957888"/>
            <a:ext cx="471804" cy="471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CA89EB8-0047-486F-83C8-F3C3C6BF7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89</a:t>
            </a:fld>
            <a:endParaRPr lang="he-I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412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5"/>
    </mc:Choice>
    <mc:Fallback xmlns="">
      <p:transition spd="slow" advTm="9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3372-0CD5-4FAF-93A1-453FCB9CD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Emulations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FCAE4-9312-4E7E-BF1E-A4F718BB4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0515600" cy="4667250"/>
          </a:xfrm>
        </p:spPr>
        <p:txBody>
          <a:bodyPr>
            <a:noAutofit/>
          </a:bodyPr>
          <a:lstStyle/>
          <a:p>
            <a:r>
              <a:rPr lang="en-US" dirty="0"/>
              <a:t>Safety: </a:t>
            </a:r>
            <a:r>
              <a:rPr lang="en-US" i="1" dirty="0"/>
              <a:t>Regularity</a:t>
            </a:r>
            <a:br>
              <a:rPr lang="en-US" i="1" dirty="0"/>
            </a:br>
            <a:endParaRPr lang="en-US" i="1" dirty="0"/>
          </a:p>
          <a:p>
            <a:pPr marL="0" indent="0">
              <a:buNone/>
            </a:pPr>
            <a:r>
              <a:rPr lang="en-US" i="1" dirty="0"/>
              <a:t>   </a:t>
            </a:r>
            <a:r>
              <a:rPr lang="en-US" dirty="0"/>
              <a:t>A READ returns the value of either: </a:t>
            </a:r>
          </a:p>
          <a:p>
            <a:pPr lvl="1"/>
            <a:r>
              <a:rPr lang="en-US" sz="2800" dirty="0"/>
              <a:t>The last WRITE that returns before it is invoked,</a:t>
            </a:r>
          </a:p>
          <a:p>
            <a:pPr lvl="1"/>
            <a:r>
              <a:rPr lang="en-US" sz="2800" dirty="0"/>
              <a:t>Or some WRITE that is concurrent with it.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Liveness: </a:t>
            </a:r>
            <a:r>
              <a:rPr lang="en-US" i="1" dirty="0"/>
              <a:t>wait-freedom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Every operation returns within a finite number of its own steps.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78F27B-86ED-4BEB-B573-A3F8D99C8221}"/>
              </a:ext>
            </a:extLst>
          </p:cNvPr>
          <p:cNvSpPr/>
          <p:nvPr/>
        </p:nvSpPr>
        <p:spPr>
          <a:xfrm>
            <a:off x="8790510" y="2981352"/>
            <a:ext cx="2743885" cy="2251778"/>
          </a:xfrm>
          <a:prstGeom prst="rect">
            <a:avLst/>
          </a:prstGeom>
          <a:solidFill>
            <a:srgbClr val="5B9BD5">
              <a:alpha val="14902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A76C457-27AF-4E77-9EF7-C96D555384C9}"/>
              </a:ext>
            </a:extLst>
          </p:cNvPr>
          <p:cNvGrpSpPr/>
          <p:nvPr/>
        </p:nvGrpSpPr>
        <p:grpSpPr>
          <a:xfrm>
            <a:off x="8829703" y="431169"/>
            <a:ext cx="1287532" cy="2450832"/>
            <a:chOff x="8829703" y="431169"/>
            <a:chExt cx="1287532" cy="2450832"/>
          </a:xfrm>
        </p:grpSpPr>
        <p:pic>
          <p:nvPicPr>
            <p:cNvPr id="9" name="Writer" descr="Laptop">
              <a:extLst>
                <a:ext uri="{FF2B5EF4-FFF2-40B4-BE49-F238E27FC236}">
                  <a16:creationId xmlns:a16="http://schemas.microsoft.com/office/drawing/2014/main" id="{A0480ED9-B1BA-4345-979C-1173FC710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919910" y="431169"/>
              <a:ext cx="1107119" cy="1107119"/>
            </a:xfrm>
            <a:prstGeom prst="rect">
              <a:avLst/>
            </a:prstGeom>
          </p:spPr>
        </p:pic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890C9F4-FDE0-4EA0-892F-5C752DD924CD}"/>
                </a:ext>
              </a:extLst>
            </p:cNvPr>
            <p:cNvCxnSpPr>
              <a:cxnSpLocks/>
            </p:cNvCxnSpPr>
            <p:nvPr/>
          </p:nvCxnSpPr>
          <p:spPr>
            <a:xfrm>
              <a:off x="9473469" y="2033474"/>
              <a:ext cx="0" cy="84852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B0E97DE-AFE8-4802-8098-86B0DECB8F0B}"/>
                </a:ext>
              </a:extLst>
            </p:cNvPr>
            <p:cNvSpPr txBox="1"/>
            <p:nvPr/>
          </p:nvSpPr>
          <p:spPr>
            <a:xfrm>
              <a:off x="8829703" y="1640872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WRITE(v)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73DA50E-E33B-419A-A006-30E08BEFDAB2}"/>
              </a:ext>
            </a:extLst>
          </p:cNvPr>
          <p:cNvGrpSpPr/>
          <p:nvPr/>
        </p:nvGrpSpPr>
        <p:grpSpPr>
          <a:xfrm>
            <a:off x="10195112" y="278769"/>
            <a:ext cx="1411919" cy="2603232"/>
            <a:chOff x="10195112" y="278769"/>
            <a:chExt cx="1411919" cy="2603232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9C24120-4087-42BF-AF4D-28B4EB0F09DA}"/>
                </a:ext>
              </a:extLst>
            </p:cNvPr>
            <p:cNvCxnSpPr>
              <a:cxnSpLocks/>
            </p:cNvCxnSpPr>
            <p:nvPr/>
          </p:nvCxnSpPr>
          <p:spPr>
            <a:xfrm>
              <a:off x="10901071" y="2033474"/>
              <a:ext cx="0" cy="84852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Readers">
              <a:extLst>
                <a:ext uri="{FF2B5EF4-FFF2-40B4-BE49-F238E27FC236}">
                  <a16:creationId xmlns:a16="http://schemas.microsoft.com/office/drawing/2014/main" id="{6EA030F9-48D4-4CBB-9DCB-23221DB58513}"/>
                </a:ext>
              </a:extLst>
            </p:cNvPr>
            <p:cNvGrpSpPr/>
            <p:nvPr/>
          </p:nvGrpSpPr>
          <p:grpSpPr>
            <a:xfrm>
              <a:off x="10195112" y="278769"/>
              <a:ext cx="1411919" cy="1411919"/>
              <a:chOff x="9305338" y="985241"/>
              <a:chExt cx="1411919" cy="1411919"/>
            </a:xfrm>
          </p:grpSpPr>
          <p:pic>
            <p:nvPicPr>
              <p:cNvPr id="20" name="Graphic 19" descr="Laptop">
                <a:extLst>
                  <a:ext uri="{FF2B5EF4-FFF2-40B4-BE49-F238E27FC236}">
                    <a16:creationId xmlns:a16="http://schemas.microsoft.com/office/drawing/2014/main" id="{5C599781-5625-4393-8096-E3FC84D00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305338" y="985241"/>
                <a:ext cx="1107119" cy="1107119"/>
              </a:xfrm>
              <a:prstGeom prst="rect">
                <a:avLst/>
              </a:prstGeom>
            </p:spPr>
          </p:pic>
          <p:pic>
            <p:nvPicPr>
              <p:cNvPr id="21" name="Graphic 20" descr="Laptop">
                <a:extLst>
                  <a:ext uri="{FF2B5EF4-FFF2-40B4-BE49-F238E27FC236}">
                    <a16:creationId xmlns:a16="http://schemas.microsoft.com/office/drawing/2014/main" id="{A35FAD4F-8C62-42F6-9C93-9280B181A1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457738" y="1137641"/>
                <a:ext cx="1107119" cy="1107119"/>
              </a:xfrm>
              <a:prstGeom prst="rect">
                <a:avLst/>
              </a:prstGeom>
            </p:spPr>
          </p:pic>
          <p:pic>
            <p:nvPicPr>
              <p:cNvPr id="22" name="Graphic 21" descr="Laptop">
                <a:extLst>
                  <a:ext uri="{FF2B5EF4-FFF2-40B4-BE49-F238E27FC236}">
                    <a16:creationId xmlns:a16="http://schemas.microsoft.com/office/drawing/2014/main" id="{107E0C58-CAFD-4000-8801-1B4CE3AF69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610138" y="1290041"/>
                <a:ext cx="1107119" cy="1107119"/>
              </a:xfrm>
              <a:prstGeom prst="rect">
                <a:avLst/>
              </a:prstGeom>
            </p:spPr>
          </p:pic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3CC0244-BC37-46A1-9DEA-1AA4489142F3}"/>
                </a:ext>
              </a:extLst>
            </p:cNvPr>
            <p:cNvSpPr txBox="1"/>
            <p:nvPr/>
          </p:nvSpPr>
          <p:spPr>
            <a:xfrm>
              <a:off x="10395164" y="1640872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READ()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39F9FC51-660F-D54F-8EB7-1AA21C474A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335" y="3214768"/>
            <a:ext cx="786268" cy="8229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A224656-6DDC-9049-A397-51F9A32DA5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937" y="3214768"/>
            <a:ext cx="786268" cy="82296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A5BE157-924A-774B-A201-F623D07333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361" y="4271144"/>
            <a:ext cx="786268" cy="82296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D01107B-0B69-6044-9D30-15AD4334D0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963" y="4271144"/>
            <a:ext cx="786268" cy="8229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2255D-3435-4A12-B144-6050C423C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9</a:t>
            </a:fld>
            <a:endParaRPr lang="he-I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34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"/>
    </mc:Choice>
    <mc:Fallback xmlns="">
      <p:transition spd="slow" advTm="2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EEF21-C221-4BC9-9D49-04F86C849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Formalizing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55009D-EA9F-497E-A6BB-DB28AC1DA5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u="sng" dirty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u="sng" dirty="0"/>
                  <a:t>-disintegrated storage:</a:t>
                </a:r>
              </a:p>
              <a:p>
                <a:pPr marL="0" indent="0">
                  <a:buNone/>
                </a:pPr>
                <a:r>
                  <a:rPr lang="en-US" dirty="0"/>
                  <a:t>If a reader returns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then at some point:</a:t>
                </a:r>
              </a:p>
              <a:p>
                <a:pPr marL="0" indent="0" algn="ctr">
                  <a:buNone/>
                </a:pPr>
                <a:r>
                  <a:rPr lang="en-US" dirty="0"/>
                  <a:t>it had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distinct local labels with an </a:t>
                </a:r>
                <a:r>
                  <a:rPr lang="en-US" b="1" dirty="0"/>
                  <a:t>origin value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i="1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u="sng" dirty="0"/>
                  <a:t>Common write special case:</a:t>
                </a:r>
              </a:p>
              <a:p>
                <a:pPr marL="0" indent="0">
                  <a:buNone/>
                </a:pPr>
                <a:r>
                  <a:rPr lang="en-US" dirty="0"/>
                  <a:t>Look at </a:t>
                </a:r>
                <a:r>
                  <a:rPr lang="en-US" b="1" dirty="0"/>
                  <a:t>origin write</a:t>
                </a:r>
                <a:r>
                  <a:rPr lang="en-US" dirty="0"/>
                  <a:t> instead of </a:t>
                </a:r>
                <a:r>
                  <a:rPr lang="en-US" b="1" dirty="0"/>
                  <a:t>origin value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55009D-EA9F-497E-A6BB-DB28AC1DA5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5"/>
                <a:ext cx="10515600" cy="4351338"/>
              </a:xfrm>
              <a:blipFill>
                <a:blip r:embed="rId3"/>
                <a:stretch>
                  <a:fillRect l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D337AAF-368A-4E2E-A914-A483463C5CB9}"/>
              </a:ext>
            </a:extLst>
          </p:cNvPr>
          <p:cNvSpPr/>
          <p:nvPr/>
        </p:nvSpPr>
        <p:spPr>
          <a:xfrm>
            <a:off x="9665977" y="70651"/>
            <a:ext cx="1699246" cy="30543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Local labels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872906-8F0B-437D-AF8D-C4DC31BEC860}"/>
              </a:ext>
            </a:extLst>
          </p:cNvPr>
          <p:cNvGrpSpPr/>
          <p:nvPr/>
        </p:nvGrpSpPr>
        <p:grpSpPr>
          <a:xfrm>
            <a:off x="9885600" y="324060"/>
            <a:ext cx="1260000" cy="1260000"/>
            <a:chOff x="1733525" y="5767721"/>
            <a:chExt cx="1260000" cy="1260000"/>
          </a:xfrm>
        </p:grpSpPr>
        <p:pic>
          <p:nvPicPr>
            <p:cNvPr id="6" name="Graphic 5" descr="Tag">
              <a:extLst>
                <a:ext uri="{FF2B5EF4-FFF2-40B4-BE49-F238E27FC236}">
                  <a16:creationId xmlns:a16="http://schemas.microsoft.com/office/drawing/2014/main" id="{B741BA0A-37EB-4119-BF3B-85A3F71AB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3B53C4-8677-4FA2-91A1-28A9EB18B899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46729AB-A886-4AFB-BFA6-C5F205E78A2B}"/>
              </a:ext>
            </a:extLst>
          </p:cNvPr>
          <p:cNvGrpSpPr/>
          <p:nvPr/>
        </p:nvGrpSpPr>
        <p:grpSpPr>
          <a:xfrm>
            <a:off x="9885600" y="1190821"/>
            <a:ext cx="1260000" cy="1260000"/>
            <a:chOff x="1733525" y="5767721"/>
            <a:chExt cx="1260000" cy="1260000"/>
          </a:xfrm>
        </p:grpSpPr>
        <p:pic>
          <p:nvPicPr>
            <p:cNvPr id="9" name="Graphic 8" descr="Tag">
              <a:extLst>
                <a:ext uri="{FF2B5EF4-FFF2-40B4-BE49-F238E27FC236}">
                  <a16:creationId xmlns:a16="http://schemas.microsoft.com/office/drawing/2014/main" id="{438AC68F-0764-4C62-856E-F662B2CED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CC4080B-730C-4C14-9FB8-0C7084F5019B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04C6AA-8672-4413-ADB0-C7DCF169A809}"/>
              </a:ext>
            </a:extLst>
          </p:cNvPr>
          <p:cNvGrpSpPr/>
          <p:nvPr/>
        </p:nvGrpSpPr>
        <p:grpSpPr>
          <a:xfrm>
            <a:off x="9885600" y="2036978"/>
            <a:ext cx="1260000" cy="1260000"/>
            <a:chOff x="1733525" y="5767721"/>
            <a:chExt cx="1260000" cy="1260000"/>
          </a:xfrm>
        </p:grpSpPr>
        <p:pic>
          <p:nvPicPr>
            <p:cNvPr id="12" name="Graphic 11" descr="Tag">
              <a:extLst>
                <a:ext uri="{FF2B5EF4-FFF2-40B4-BE49-F238E27FC236}">
                  <a16:creationId xmlns:a16="http://schemas.microsoft.com/office/drawing/2014/main" id="{7AED693A-0DCF-42FA-B1F8-CB9132492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3751228" flipV="1">
              <a:off x="1733525" y="5767721"/>
              <a:ext cx="1260000" cy="12600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C321C0-1FAD-4F6B-B036-CAE52E2B17D3}"/>
                </a:ext>
              </a:extLst>
            </p:cNvPr>
            <p:cNvSpPr txBox="1"/>
            <p:nvPr/>
          </p:nvSpPr>
          <p:spPr>
            <a:xfrm rot="855672">
              <a:off x="2294455" y="6074555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415AAE1-78CB-486D-A820-4432846D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90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9738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0EE6E-A2A4-2E47-BF96-7D5FB163B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Agenda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D0A129-2452-482B-BD85-E7D7FB0ADE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707091"/>
              </p:ext>
            </p:extLst>
          </p:nvPr>
        </p:nvGraphicFramePr>
        <p:xfrm>
          <a:off x="4038600" y="1166648"/>
          <a:ext cx="7315200" cy="452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2B1408-7AB5-447E-9C5C-5F1BBB22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91</a:t>
            </a:fld>
            <a:endParaRPr lang="he-I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35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"/>
    </mc:Choice>
    <mc:Fallback xmlns="">
      <p:transition spd="slow" advTm="47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59B11-4FF4-4AE7-9B86-935FE3026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dirty="0"/>
              <a:t>Lower bounds on shared storage space consumption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AD8E50-B596-41E6-97DD-76C3E247C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92</a:t>
            </a:fld>
            <a:endParaRPr lang="he-IL" dirty="0"/>
          </a:p>
        </p:txBody>
      </p:sp>
      <p:pic>
        <p:nvPicPr>
          <p:cNvPr id="5" name="Graphic 4" descr="Laptop">
            <a:extLst>
              <a:ext uri="{FF2B5EF4-FFF2-40B4-BE49-F238E27FC236}">
                <a16:creationId xmlns:a16="http://schemas.microsoft.com/office/drawing/2014/main" id="{F19DE08A-5E7A-48A5-BEEC-C625DF224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0440" y="1222688"/>
            <a:ext cx="936000" cy="936000"/>
          </a:xfrm>
          <a:prstGeom prst="rect">
            <a:avLst/>
          </a:prstGeom>
        </p:spPr>
      </p:pic>
      <p:pic>
        <p:nvPicPr>
          <p:cNvPr id="6" name="Graphic 5" descr="Laptop">
            <a:extLst>
              <a:ext uri="{FF2B5EF4-FFF2-40B4-BE49-F238E27FC236}">
                <a16:creationId xmlns:a16="http://schemas.microsoft.com/office/drawing/2014/main" id="{1F203B69-161F-4F69-BDF6-69EC8B928B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5620" y="1222688"/>
            <a:ext cx="936000" cy="936000"/>
          </a:xfrm>
          <a:prstGeom prst="rect">
            <a:avLst/>
          </a:prstGeom>
        </p:spPr>
      </p:pic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D6EAB0C7-0E4E-43CD-B97E-B6DC815103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971625"/>
              </p:ext>
            </p:extLst>
          </p:nvPr>
        </p:nvGraphicFramePr>
        <p:xfrm>
          <a:off x="838200" y="2028825"/>
          <a:ext cx="10440000" cy="181084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155067389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1957595751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28620008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Invisible Reads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Visible Reads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59892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General Case</a:t>
                      </a:r>
                    </a:p>
                    <a:p>
                      <a:pPr algn="ctr"/>
                      <a:r>
                        <a:rPr lang="en-US" dirty="0"/>
                        <a:t>(Common Value)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912713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Special Case</a:t>
                      </a:r>
                    </a:p>
                    <a:p>
                      <a:pPr algn="ctr"/>
                      <a:r>
                        <a:rPr lang="en-US" dirty="0"/>
                        <a:t>(Common Write)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9000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43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"/>
    </mc:Choice>
    <mc:Fallback xmlns="">
      <p:transition spd="slow" advTm="269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59B11-4FF4-4AE7-9B86-935FE3026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dirty="0"/>
              <a:t>Lower bounds on shared storage space consumption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DDE98B-EEB8-48D2-B732-010BE866A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93</a:t>
            </a:fld>
            <a:endParaRPr lang="he-IL" dirty="0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689295D3-84AD-41E9-9F55-C247DD180F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268291"/>
              </p:ext>
            </p:extLst>
          </p:nvPr>
        </p:nvGraphicFramePr>
        <p:xfrm>
          <a:off x="838200" y="2028825"/>
          <a:ext cx="10440000" cy="181084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155067389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1957595751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28620008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Invisible Reads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Visible Reads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59892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General Case</a:t>
                      </a:r>
                    </a:p>
                    <a:p>
                      <a:pPr algn="ctr"/>
                      <a:r>
                        <a:rPr lang="en-US" dirty="0"/>
                        <a:t>(Common Value)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912713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Special Case</a:t>
                      </a:r>
                    </a:p>
                    <a:p>
                      <a:pPr algn="ctr"/>
                      <a:r>
                        <a:rPr lang="en-US" dirty="0"/>
                        <a:t>(Common Write)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90003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069BB9-2AA1-40ED-9E41-94A7AE4C7446}"/>
                  </a:ext>
                </a:extLst>
              </p:cNvPr>
              <p:cNvSpPr txBox="1"/>
              <p:nvPr/>
            </p:nvSpPr>
            <p:spPr>
              <a:xfrm>
                <a:off x="0" y="3636465"/>
                <a:ext cx="121920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r>
                  <a:rPr lang="en-US" sz="2400" dirty="0"/>
                  <a:t>* In units of blocks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 defTabSz="11160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	– value size</a:t>
                </a:r>
              </a:p>
              <a:p>
                <a:pPr marL="285750" indent="-285750" defTabSz="1116000"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	– number of data blocks required in order to recover a value</a:t>
                </a:r>
              </a:p>
              <a:p>
                <a:pPr marL="285750" indent="-285750" defTabSz="11160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	– number of concurrent visible readers</a:t>
                </a:r>
              </a:p>
              <a:p>
                <a:pPr marL="285750" indent="-285750" defTabSz="11160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	– maximal number of blocks in a reader’s local data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069BB9-2AA1-40ED-9E41-94A7AE4C7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36465"/>
                <a:ext cx="12192000" cy="2677656"/>
              </a:xfrm>
              <a:prstGeom prst="rect">
                <a:avLst/>
              </a:prstGeom>
              <a:blipFill>
                <a:blip r:embed="rId2"/>
                <a:stretch>
                  <a:fillRect l="-750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9" descr="Laptop">
            <a:extLst>
              <a:ext uri="{FF2B5EF4-FFF2-40B4-BE49-F238E27FC236}">
                <a16:creationId xmlns:a16="http://schemas.microsoft.com/office/drawing/2014/main" id="{65CA3EED-D725-42C0-B8F8-D91C46A8F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0440" y="1222688"/>
            <a:ext cx="936000" cy="936000"/>
          </a:xfrm>
          <a:prstGeom prst="rect">
            <a:avLst/>
          </a:prstGeom>
        </p:spPr>
      </p:pic>
      <p:pic>
        <p:nvPicPr>
          <p:cNvPr id="11" name="Graphic 10" descr="Laptop">
            <a:extLst>
              <a:ext uri="{FF2B5EF4-FFF2-40B4-BE49-F238E27FC236}">
                <a16:creationId xmlns:a16="http://schemas.microsoft.com/office/drawing/2014/main" id="{BDF886DC-9127-4E18-BAFB-26813E7B65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5620" y="1222688"/>
            <a:ext cx="9360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1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"/>
    </mc:Choice>
    <mc:Fallback xmlns="">
      <p:transition spd="slow" advTm="16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59B11-4FF4-4AE7-9B86-935FE3026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dirty="0"/>
              <a:t>Lower bounds on shared storage space consumption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E3A0CF-DDC9-425C-906E-7EC44F32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94</a:t>
            </a:fld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3">
                <a:extLst>
                  <a:ext uri="{FF2B5EF4-FFF2-40B4-BE49-F238E27FC236}">
                    <a16:creationId xmlns:a16="http://schemas.microsoft.com/office/drawing/2014/main" id="{CE43A71B-C606-4997-B808-5C7C774ADC0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95246367"/>
                  </p:ext>
                </p:extLst>
              </p:nvPr>
            </p:nvGraphicFramePr>
            <p:xfrm>
              <a:off x="838200" y="2028825"/>
              <a:ext cx="10440000" cy="1810840"/>
            </p:xfrm>
            <a:graphic>
              <a:graphicData uri="http://schemas.openxmlformats.org/drawingml/2006/table">
                <a:tbl>
                  <a:tblPr firstRow="1" firstCol="1" bandRow="1">
                    <a:tableStyleId>{7DF18680-E054-41AD-8BC1-D1AEF772440D}</a:tableStyleId>
                  </a:tblPr>
                  <a:tblGrid>
                    <a:gridCol w="1800000">
                      <a:extLst>
                        <a:ext uri="{9D8B030D-6E8A-4147-A177-3AD203B41FA5}">
                          <a16:colId xmlns:a16="http://schemas.microsoft.com/office/drawing/2014/main" val="2155067389"/>
                        </a:ext>
                      </a:extLst>
                    </a:gridCol>
                    <a:gridCol w="4320000">
                      <a:extLst>
                        <a:ext uri="{9D8B030D-6E8A-4147-A177-3AD203B41FA5}">
                          <a16:colId xmlns:a16="http://schemas.microsoft.com/office/drawing/2014/main" val="1957595751"/>
                        </a:ext>
                      </a:extLst>
                    </a:gridCol>
                    <a:gridCol w="4320000">
                      <a:extLst>
                        <a:ext uri="{9D8B030D-6E8A-4147-A177-3AD203B41FA5}">
                          <a16:colId xmlns:a16="http://schemas.microsoft.com/office/drawing/2014/main" val="286200085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Invisible Reads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Visible Reads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55989220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General Case</a:t>
                          </a:r>
                        </a:p>
                        <a:p>
                          <a:pPr algn="ctr"/>
                          <a:r>
                            <a:rPr lang="en-US" dirty="0"/>
                            <a:t>(Common Value)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d>
                                  <m:dPr>
                                    <m:begChr m:val="⌈"/>
                                    <m:endChr m:val="⌉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sup>
                                            <m:r>
                                              <a:rPr lang="en-US" smtClean="0">
                                                <a:latin typeface="Cambria Math" panose="02040503050406030204" pitchFamily="18" charset="0"/>
                                              </a:rPr>
                                              <m:t>𝐷</m:t>
                                            </m:r>
                                          </m:sup>
                                        </m:sSup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unc>
                                  <m:func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begChr m:val="⌈"/>
                                            <m:endChr m:val="⌉"/>
                                            <m:ctrlPr>
                                              <a:rPr lang="en-US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p>
                                                  <m:sSupPr>
                                                    <m:ctrlPr>
                                                      <a:rPr lang="en-US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𝐷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US" smtClean="0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US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mtClean="0">
                                                    <a:latin typeface="Cambria Math" panose="02040503050406030204" pitchFamily="18" charset="0"/>
                                                  </a:rPr>
                                                  <m:t>𝐿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69127134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Special Case</a:t>
                          </a:r>
                        </a:p>
                        <a:p>
                          <a:pPr algn="ctr"/>
                          <a:r>
                            <a:rPr lang="en-US" dirty="0"/>
                            <a:t>(Common Write)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unc>
                                  <m:func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sup>
                                            <m:r>
                                              <a:rPr lang="en-US" smtClean="0">
                                                <a:latin typeface="Cambria Math" panose="02040503050406030204" pitchFamily="18" charset="0"/>
                                              </a:rPr>
                                              <m:t>𝐷</m:t>
                                            </m:r>
                                          </m:sup>
                                        </m:sSup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190003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3">
                <a:extLst>
                  <a:ext uri="{FF2B5EF4-FFF2-40B4-BE49-F238E27FC236}">
                    <a16:creationId xmlns:a16="http://schemas.microsoft.com/office/drawing/2014/main" id="{CE43A71B-C606-4997-B808-5C7C774ADC0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95246367"/>
                  </p:ext>
                </p:extLst>
              </p:nvPr>
            </p:nvGraphicFramePr>
            <p:xfrm>
              <a:off x="838200" y="2028825"/>
              <a:ext cx="10440000" cy="1810840"/>
            </p:xfrm>
            <a:graphic>
              <a:graphicData uri="http://schemas.openxmlformats.org/drawingml/2006/table">
                <a:tbl>
                  <a:tblPr firstRow="1" firstCol="1" bandRow="1">
                    <a:tableStyleId>{7DF18680-E054-41AD-8BC1-D1AEF772440D}</a:tableStyleId>
                  </a:tblPr>
                  <a:tblGrid>
                    <a:gridCol w="1800000">
                      <a:extLst>
                        <a:ext uri="{9D8B030D-6E8A-4147-A177-3AD203B41FA5}">
                          <a16:colId xmlns:a16="http://schemas.microsoft.com/office/drawing/2014/main" val="2155067389"/>
                        </a:ext>
                      </a:extLst>
                    </a:gridCol>
                    <a:gridCol w="4320000">
                      <a:extLst>
                        <a:ext uri="{9D8B030D-6E8A-4147-A177-3AD203B41FA5}">
                          <a16:colId xmlns:a16="http://schemas.microsoft.com/office/drawing/2014/main" val="1957595751"/>
                        </a:ext>
                      </a:extLst>
                    </a:gridCol>
                    <a:gridCol w="4320000">
                      <a:extLst>
                        <a:ext uri="{9D8B030D-6E8A-4147-A177-3AD203B41FA5}">
                          <a16:colId xmlns:a16="http://schemas.microsoft.com/office/drawing/2014/main" val="286200085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Invisible Reads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Visible Reads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55989220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General Case</a:t>
                          </a:r>
                        </a:p>
                        <a:p>
                          <a:pPr algn="ctr"/>
                          <a:r>
                            <a:rPr lang="en-US" dirty="0"/>
                            <a:t>(Common Value)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1890" t="-54622" r="-100564" b="-1067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41890" t="-54622" r="-564" b="-1067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9127134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Special Case</a:t>
                          </a:r>
                        </a:p>
                        <a:p>
                          <a:pPr algn="ctr"/>
                          <a:r>
                            <a:rPr lang="en-US" dirty="0"/>
                            <a:t>(Common Write)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1890" t="-155932" r="-100564" b="-7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41890" t="-155932" r="-564" b="-76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90003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D3C9FC-7C71-4346-AB73-A0E0FC63D777}"/>
                  </a:ext>
                </a:extLst>
              </p:cNvPr>
              <p:cNvSpPr txBox="1"/>
              <p:nvPr/>
            </p:nvSpPr>
            <p:spPr>
              <a:xfrm>
                <a:off x="0" y="3636465"/>
                <a:ext cx="121920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r>
                  <a:rPr lang="en-US" sz="2400" dirty="0"/>
                  <a:t>* In units of blocks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 defTabSz="11160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	– value size</a:t>
                </a:r>
              </a:p>
              <a:p>
                <a:pPr marL="285750" indent="-285750" defTabSz="1116000"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	– number of data blocks required in order to recover a value</a:t>
                </a:r>
              </a:p>
              <a:p>
                <a:pPr marL="285750" indent="-285750" defTabSz="11160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	– number of concurrent visible readers</a:t>
                </a:r>
              </a:p>
              <a:p>
                <a:pPr marL="285750" indent="-285750" defTabSz="11160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	– maximal number of blocks in a reader’s local data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D3C9FC-7C71-4346-AB73-A0E0FC63D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36465"/>
                <a:ext cx="12192000" cy="2677656"/>
              </a:xfrm>
              <a:prstGeom prst="rect">
                <a:avLst/>
              </a:prstGeom>
              <a:blipFill>
                <a:blip r:embed="rId3"/>
                <a:stretch>
                  <a:fillRect l="-750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9" descr="Laptop">
            <a:extLst>
              <a:ext uri="{FF2B5EF4-FFF2-40B4-BE49-F238E27FC236}">
                <a16:creationId xmlns:a16="http://schemas.microsoft.com/office/drawing/2014/main" id="{81C76796-9BEF-4ADA-AAC5-87E49FF25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80440" y="1222688"/>
            <a:ext cx="936000" cy="936000"/>
          </a:xfrm>
          <a:prstGeom prst="rect">
            <a:avLst/>
          </a:prstGeom>
        </p:spPr>
      </p:pic>
      <p:pic>
        <p:nvPicPr>
          <p:cNvPr id="11" name="Graphic 10" descr="Laptop">
            <a:extLst>
              <a:ext uri="{FF2B5EF4-FFF2-40B4-BE49-F238E27FC236}">
                <a16:creationId xmlns:a16="http://schemas.microsoft.com/office/drawing/2014/main" id="{39CD8FE8-AADD-4DAD-A828-96A258269D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5620" y="1222688"/>
            <a:ext cx="9360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0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"/>
    </mc:Choice>
    <mc:Fallback xmlns="">
      <p:transition spd="slow" advTm="13"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59B11-4FF4-4AE7-9B86-935FE3026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dirty="0"/>
              <a:t>Lower bounds on shared storage space consumption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FDC2B5-6F3D-49FC-B5BB-08E1FF79E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95</a:t>
            </a:fld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Content Placeholder 3">
                <a:extLst>
                  <a:ext uri="{FF2B5EF4-FFF2-40B4-BE49-F238E27FC236}">
                    <a16:creationId xmlns:a16="http://schemas.microsoft.com/office/drawing/2014/main" id="{6384C579-734A-4566-907A-41DB0140190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0209568"/>
                  </p:ext>
                </p:extLst>
              </p:nvPr>
            </p:nvGraphicFramePr>
            <p:xfrm>
              <a:off x="838200" y="2028825"/>
              <a:ext cx="10440000" cy="1810840"/>
            </p:xfrm>
            <a:graphic>
              <a:graphicData uri="http://schemas.openxmlformats.org/drawingml/2006/table">
                <a:tbl>
                  <a:tblPr firstRow="1" firstCol="1" bandRow="1">
                    <a:tableStyleId>{7DF18680-E054-41AD-8BC1-D1AEF772440D}</a:tableStyleId>
                  </a:tblPr>
                  <a:tblGrid>
                    <a:gridCol w="1800000">
                      <a:extLst>
                        <a:ext uri="{9D8B030D-6E8A-4147-A177-3AD203B41FA5}">
                          <a16:colId xmlns:a16="http://schemas.microsoft.com/office/drawing/2014/main" val="2155067389"/>
                        </a:ext>
                      </a:extLst>
                    </a:gridCol>
                    <a:gridCol w="4320000">
                      <a:extLst>
                        <a:ext uri="{9D8B030D-6E8A-4147-A177-3AD203B41FA5}">
                          <a16:colId xmlns:a16="http://schemas.microsoft.com/office/drawing/2014/main" val="1957595751"/>
                        </a:ext>
                      </a:extLst>
                    </a:gridCol>
                    <a:gridCol w="4320000">
                      <a:extLst>
                        <a:ext uri="{9D8B030D-6E8A-4147-A177-3AD203B41FA5}">
                          <a16:colId xmlns:a16="http://schemas.microsoft.com/office/drawing/2014/main" val="286200085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Invisible Reads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Visible Reads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55989220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General Case</a:t>
                          </a:r>
                        </a:p>
                        <a:p>
                          <a:pPr algn="ctr"/>
                          <a:r>
                            <a:rPr lang="en-US" dirty="0"/>
                            <a:t>(Common Value)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d>
                                  <m:dPr>
                                    <m:begChr m:val="⌈"/>
                                    <m:endChr m:val="⌉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sup>
                                            <m:r>
                                              <a:rPr lang="en-US" smtClean="0">
                                                <a:latin typeface="Cambria Math" panose="02040503050406030204" pitchFamily="18" charset="0"/>
                                              </a:rPr>
                                              <m:t>𝐷</m:t>
                                            </m:r>
                                          </m:sup>
                                        </m:sSup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unc>
                                  <m:func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begChr m:val="⌈"/>
                                            <m:endChr m:val="⌉"/>
                                            <m:ctrlPr>
                                              <a:rPr lang="en-US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p>
                                                  <m:sSupPr>
                                                    <m:ctrlPr>
                                                      <a:rPr lang="en-US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𝐷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US" smtClean="0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US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mtClean="0">
                                                    <a:latin typeface="Cambria Math" panose="02040503050406030204" pitchFamily="18" charset="0"/>
                                                  </a:rPr>
                                                  <m:t>𝐿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69127134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Special Case</a:t>
                          </a:r>
                        </a:p>
                        <a:p>
                          <a:pPr algn="ctr"/>
                          <a:r>
                            <a:rPr lang="en-US" dirty="0"/>
                            <a:t>(Common Write)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unc>
                                  <m:func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sup>
                                            <m:r>
                                              <a:rPr lang="en-US" smtClean="0">
                                                <a:latin typeface="Cambria Math" panose="02040503050406030204" pitchFamily="18" charset="0"/>
                                              </a:rPr>
                                              <m:t>𝐷</m:t>
                                            </m:r>
                                          </m:sup>
                                        </m:sSup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190003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Content Placeholder 3">
                <a:extLst>
                  <a:ext uri="{FF2B5EF4-FFF2-40B4-BE49-F238E27FC236}">
                    <a16:creationId xmlns:a16="http://schemas.microsoft.com/office/drawing/2014/main" id="{6384C579-734A-4566-907A-41DB0140190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0209568"/>
                  </p:ext>
                </p:extLst>
              </p:nvPr>
            </p:nvGraphicFramePr>
            <p:xfrm>
              <a:off x="838200" y="2028825"/>
              <a:ext cx="10440000" cy="1810840"/>
            </p:xfrm>
            <a:graphic>
              <a:graphicData uri="http://schemas.openxmlformats.org/drawingml/2006/table">
                <a:tbl>
                  <a:tblPr firstRow="1" firstCol="1" bandRow="1">
                    <a:tableStyleId>{7DF18680-E054-41AD-8BC1-D1AEF772440D}</a:tableStyleId>
                  </a:tblPr>
                  <a:tblGrid>
                    <a:gridCol w="1800000">
                      <a:extLst>
                        <a:ext uri="{9D8B030D-6E8A-4147-A177-3AD203B41FA5}">
                          <a16:colId xmlns:a16="http://schemas.microsoft.com/office/drawing/2014/main" val="2155067389"/>
                        </a:ext>
                      </a:extLst>
                    </a:gridCol>
                    <a:gridCol w="4320000">
                      <a:extLst>
                        <a:ext uri="{9D8B030D-6E8A-4147-A177-3AD203B41FA5}">
                          <a16:colId xmlns:a16="http://schemas.microsoft.com/office/drawing/2014/main" val="1957595751"/>
                        </a:ext>
                      </a:extLst>
                    </a:gridCol>
                    <a:gridCol w="4320000">
                      <a:extLst>
                        <a:ext uri="{9D8B030D-6E8A-4147-A177-3AD203B41FA5}">
                          <a16:colId xmlns:a16="http://schemas.microsoft.com/office/drawing/2014/main" val="286200085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Invisible Reads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Visible Reads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55989220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General Case</a:t>
                          </a:r>
                        </a:p>
                        <a:p>
                          <a:pPr algn="ctr"/>
                          <a:r>
                            <a:rPr lang="en-US" dirty="0"/>
                            <a:t>(Common Value)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890" t="-54622" r="-100564" b="-1067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1890" t="-54622" r="-564" b="-1067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9127134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Special Case</a:t>
                          </a:r>
                        </a:p>
                        <a:p>
                          <a:pPr algn="ctr"/>
                          <a:r>
                            <a:rPr lang="en-US" dirty="0"/>
                            <a:t>(Common Write)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890" t="-155932" r="-100564" b="-7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1890" t="-155932" r="-564" b="-76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90003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87A35E-2A25-42CC-BD3A-856127231AFD}"/>
                  </a:ext>
                </a:extLst>
              </p:cNvPr>
              <p:cNvSpPr txBox="1"/>
              <p:nvPr/>
            </p:nvSpPr>
            <p:spPr>
              <a:xfrm>
                <a:off x="0" y="3636465"/>
                <a:ext cx="121920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r>
                  <a:rPr lang="en-US" sz="2400" dirty="0"/>
                  <a:t>* In units of blocks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 defTabSz="11160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	– value size</a:t>
                </a:r>
              </a:p>
              <a:p>
                <a:pPr marL="285750" indent="-285750" defTabSz="1116000"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	– number of data blocks required in order to recover a value</a:t>
                </a:r>
              </a:p>
              <a:p>
                <a:pPr marL="285750" indent="-285750" defTabSz="11160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	– number of concurrent visible readers</a:t>
                </a:r>
              </a:p>
              <a:p>
                <a:pPr marL="285750" indent="-285750" defTabSz="11160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	– maximal number of blocks in a reader’s local data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87A35E-2A25-42CC-BD3A-856127231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36465"/>
                <a:ext cx="12192000" cy="2677656"/>
              </a:xfrm>
              <a:prstGeom prst="rect">
                <a:avLst/>
              </a:prstGeom>
              <a:blipFill>
                <a:blip r:embed="rId4"/>
                <a:stretch>
                  <a:fillRect l="-750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33382D9D-69F6-4B59-8071-6F7A6275FC19}"/>
              </a:ext>
            </a:extLst>
          </p:cNvPr>
          <p:cNvSpPr/>
          <p:nvPr/>
        </p:nvSpPr>
        <p:spPr>
          <a:xfrm>
            <a:off x="4868562" y="2323078"/>
            <a:ext cx="852969" cy="7918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7718426-2606-4D97-A9DA-9DCC37714714}"/>
              </a:ext>
            </a:extLst>
          </p:cNvPr>
          <p:cNvSpPr/>
          <p:nvPr/>
        </p:nvSpPr>
        <p:spPr>
          <a:xfrm>
            <a:off x="4712043" y="3180260"/>
            <a:ext cx="531341" cy="5436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267EA7B-4B9A-4663-BA0D-49FF9BF1A714}"/>
              </a:ext>
            </a:extLst>
          </p:cNvPr>
          <p:cNvSpPr/>
          <p:nvPr/>
        </p:nvSpPr>
        <p:spPr>
          <a:xfrm>
            <a:off x="8690919" y="2323078"/>
            <a:ext cx="2121243" cy="8571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CA42E94-4AB8-4B39-9825-0F4FC4A1B8EA}"/>
              </a:ext>
            </a:extLst>
          </p:cNvPr>
          <p:cNvSpPr/>
          <p:nvPr/>
        </p:nvSpPr>
        <p:spPr>
          <a:xfrm>
            <a:off x="8690919" y="3047845"/>
            <a:ext cx="2121243" cy="8571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 descr="Laptop">
            <a:extLst>
              <a:ext uri="{FF2B5EF4-FFF2-40B4-BE49-F238E27FC236}">
                <a16:creationId xmlns:a16="http://schemas.microsoft.com/office/drawing/2014/main" id="{93370B7F-AF06-4A7C-B388-CA7AFDC655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80440" y="1222688"/>
            <a:ext cx="936000" cy="936000"/>
          </a:xfrm>
          <a:prstGeom prst="rect">
            <a:avLst/>
          </a:prstGeom>
        </p:spPr>
      </p:pic>
      <p:pic>
        <p:nvPicPr>
          <p:cNvPr id="19" name="Graphic 18" descr="Laptop">
            <a:extLst>
              <a:ext uri="{FF2B5EF4-FFF2-40B4-BE49-F238E27FC236}">
                <a16:creationId xmlns:a16="http://schemas.microsoft.com/office/drawing/2014/main" id="{438853B5-FC0C-4398-B516-776FFB78EB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05620" y="1222688"/>
            <a:ext cx="9360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"/>
    </mc:Choice>
    <mc:Fallback xmlns="">
      <p:transition spd="slow" advTm="13"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59B11-4FF4-4AE7-9B86-935FE3026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dirty="0"/>
              <a:t>Lower bounds on shared storage space consumption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E1BA9C1-88F0-4445-9117-ADB44FE1E45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69292502"/>
                  </p:ext>
                </p:extLst>
              </p:nvPr>
            </p:nvGraphicFramePr>
            <p:xfrm>
              <a:off x="838200" y="2028825"/>
              <a:ext cx="10440000" cy="1810840"/>
            </p:xfrm>
            <a:graphic>
              <a:graphicData uri="http://schemas.openxmlformats.org/drawingml/2006/table">
                <a:tbl>
                  <a:tblPr firstRow="1" firstCol="1" bandRow="1">
                    <a:tableStyleId>{7DF18680-E054-41AD-8BC1-D1AEF772440D}</a:tableStyleId>
                  </a:tblPr>
                  <a:tblGrid>
                    <a:gridCol w="1800000">
                      <a:extLst>
                        <a:ext uri="{9D8B030D-6E8A-4147-A177-3AD203B41FA5}">
                          <a16:colId xmlns:a16="http://schemas.microsoft.com/office/drawing/2014/main" val="2155067389"/>
                        </a:ext>
                      </a:extLst>
                    </a:gridCol>
                    <a:gridCol w="4320000">
                      <a:extLst>
                        <a:ext uri="{9D8B030D-6E8A-4147-A177-3AD203B41FA5}">
                          <a16:colId xmlns:a16="http://schemas.microsoft.com/office/drawing/2014/main" val="1957595751"/>
                        </a:ext>
                      </a:extLst>
                    </a:gridCol>
                    <a:gridCol w="4320000">
                      <a:extLst>
                        <a:ext uri="{9D8B030D-6E8A-4147-A177-3AD203B41FA5}">
                          <a16:colId xmlns:a16="http://schemas.microsoft.com/office/drawing/2014/main" val="286200085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Invisible Reads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Visible Reads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55989220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General Case</a:t>
                          </a:r>
                        </a:p>
                        <a:p>
                          <a:pPr algn="ctr"/>
                          <a:r>
                            <a:rPr lang="en-US" dirty="0"/>
                            <a:t>(Common Value)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d>
                                  <m:dPr>
                                    <m:begChr m:val="⌈"/>
                                    <m:endChr m:val="⌉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sup>
                                            <m:r>
                                              <a:rPr lang="en-US" smtClean="0">
                                                <a:latin typeface="Cambria Math" panose="02040503050406030204" pitchFamily="18" charset="0"/>
                                              </a:rPr>
                                              <m:t>𝐷</m:t>
                                            </m:r>
                                          </m:sup>
                                        </m:sSup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unc>
                                  <m:func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begChr m:val="⌈"/>
                                            <m:endChr m:val="⌉"/>
                                            <m:ctrlPr>
                                              <a:rPr lang="en-US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p>
                                                  <m:sSupPr>
                                                    <m:ctrlPr>
                                                      <a:rPr lang="en-US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𝐷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US" smtClean="0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US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mtClean="0">
                                                    <a:latin typeface="Cambria Math" panose="02040503050406030204" pitchFamily="18" charset="0"/>
                                                  </a:rPr>
                                                  <m:t>𝐿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69127134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Special Case</a:t>
                          </a:r>
                        </a:p>
                        <a:p>
                          <a:pPr algn="ctr"/>
                          <a:r>
                            <a:rPr lang="en-US" dirty="0"/>
                            <a:t>(Common Write)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unc>
                                  <m:func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sup>
                                            <m:r>
                                              <a:rPr lang="en-US" smtClean="0">
                                                <a:latin typeface="Cambria Math" panose="02040503050406030204" pitchFamily="18" charset="0"/>
                                              </a:rPr>
                                              <m:t>𝐷</m:t>
                                            </m:r>
                                          </m:sup>
                                        </m:sSup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190003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E1BA9C1-88F0-4445-9117-ADB44FE1E45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69292502"/>
                  </p:ext>
                </p:extLst>
              </p:nvPr>
            </p:nvGraphicFramePr>
            <p:xfrm>
              <a:off x="838200" y="2028825"/>
              <a:ext cx="10440000" cy="1810840"/>
            </p:xfrm>
            <a:graphic>
              <a:graphicData uri="http://schemas.openxmlformats.org/drawingml/2006/table">
                <a:tbl>
                  <a:tblPr firstRow="1" firstCol="1" bandRow="1">
                    <a:tableStyleId>{7DF18680-E054-41AD-8BC1-D1AEF772440D}</a:tableStyleId>
                  </a:tblPr>
                  <a:tblGrid>
                    <a:gridCol w="1800000">
                      <a:extLst>
                        <a:ext uri="{9D8B030D-6E8A-4147-A177-3AD203B41FA5}">
                          <a16:colId xmlns:a16="http://schemas.microsoft.com/office/drawing/2014/main" val="2155067389"/>
                        </a:ext>
                      </a:extLst>
                    </a:gridCol>
                    <a:gridCol w="4320000">
                      <a:extLst>
                        <a:ext uri="{9D8B030D-6E8A-4147-A177-3AD203B41FA5}">
                          <a16:colId xmlns:a16="http://schemas.microsoft.com/office/drawing/2014/main" val="1957595751"/>
                        </a:ext>
                      </a:extLst>
                    </a:gridCol>
                    <a:gridCol w="4320000">
                      <a:extLst>
                        <a:ext uri="{9D8B030D-6E8A-4147-A177-3AD203B41FA5}">
                          <a16:colId xmlns:a16="http://schemas.microsoft.com/office/drawing/2014/main" val="286200085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Invisible Reads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Visible Reads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55989220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General Case</a:t>
                          </a:r>
                        </a:p>
                        <a:p>
                          <a:pPr algn="ctr"/>
                          <a:r>
                            <a:rPr lang="en-US" dirty="0"/>
                            <a:t>(Common Value)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890" t="-54622" r="-100564" b="-1067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1890" t="-54622" r="-564" b="-1067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9127134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Special Case</a:t>
                          </a:r>
                        </a:p>
                        <a:p>
                          <a:pPr algn="ctr"/>
                          <a:r>
                            <a:rPr lang="en-US" dirty="0"/>
                            <a:t>(Common Write)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890" t="-155932" r="-100564" b="-7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1890" t="-155932" r="-564" b="-76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90003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A1C470-CFAB-41F7-8939-E083B899AED9}"/>
                  </a:ext>
                </a:extLst>
              </p:cNvPr>
              <p:cNvSpPr txBox="1"/>
              <p:nvPr/>
            </p:nvSpPr>
            <p:spPr>
              <a:xfrm>
                <a:off x="0" y="3636465"/>
                <a:ext cx="121920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r>
                  <a:rPr lang="en-US" sz="2400" dirty="0"/>
                  <a:t>* In units of blocks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 defTabSz="11160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	– value size</a:t>
                </a:r>
              </a:p>
              <a:p>
                <a:pPr marL="285750" indent="-285750" defTabSz="1116000"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	– number of data blocks required in order to recover a value</a:t>
                </a:r>
              </a:p>
              <a:p>
                <a:pPr marL="285750" indent="-285750" defTabSz="11160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	– number of concurrent visible readers</a:t>
                </a:r>
              </a:p>
              <a:p>
                <a:pPr marL="285750" indent="-285750" defTabSz="11160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	– maximal number of blocks in a reader’s local data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A1C470-CFAB-41F7-8939-E083B899A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36465"/>
                <a:ext cx="12192000" cy="2677656"/>
              </a:xfrm>
              <a:prstGeom prst="rect">
                <a:avLst/>
              </a:prstGeom>
              <a:blipFill>
                <a:blip r:embed="rId4"/>
                <a:stretch>
                  <a:fillRect l="-750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EE5FF7E0-3771-0344-ADCB-CBF4347F82F1}"/>
              </a:ext>
            </a:extLst>
          </p:cNvPr>
          <p:cNvSpPr/>
          <p:nvPr/>
        </p:nvSpPr>
        <p:spPr>
          <a:xfrm>
            <a:off x="4868562" y="2323078"/>
            <a:ext cx="852969" cy="7918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661B433-A269-4646-8C62-ECC5331584AB}"/>
              </a:ext>
            </a:extLst>
          </p:cNvPr>
          <p:cNvSpPr/>
          <p:nvPr/>
        </p:nvSpPr>
        <p:spPr>
          <a:xfrm>
            <a:off x="4712043" y="3180260"/>
            <a:ext cx="531341" cy="5436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1B29151-9D2E-F94C-8F37-F971E1DAE360}"/>
              </a:ext>
            </a:extLst>
          </p:cNvPr>
          <p:cNvSpPr/>
          <p:nvPr/>
        </p:nvSpPr>
        <p:spPr>
          <a:xfrm>
            <a:off x="8690919" y="2323078"/>
            <a:ext cx="2121243" cy="8571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205D5B7-2DDD-9649-8B37-B2425B1499B9}"/>
              </a:ext>
            </a:extLst>
          </p:cNvPr>
          <p:cNvSpPr/>
          <p:nvPr/>
        </p:nvSpPr>
        <p:spPr>
          <a:xfrm>
            <a:off x="8690919" y="3047845"/>
            <a:ext cx="2121243" cy="8571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F20086-42C4-1242-8765-20C59F93112C}"/>
                  </a:ext>
                </a:extLst>
              </p:cNvPr>
              <p:cNvSpPr txBox="1"/>
              <p:nvPr/>
            </p:nvSpPr>
            <p:spPr>
              <a:xfrm>
                <a:off x="7129849" y="3949949"/>
                <a:ext cx="4436075" cy="120032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If block sizes are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lit/>
                      </m:rPr>
                      <a:rPr lang="en-US" sz="24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400" dirty="0"/>
                  <a:t> and for a modest value size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</m:oMath>
                </a14:m>
                <a:r>
                  <a:rPr lang="en-US" sz="24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66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37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𝑇𝐵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F20086-42C4-1242-8765-20C59F931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849" y="3949949"/>
                <a:ext cx="4436075" cy="1200329"/>
              </a:xfrm>
              <a:prstGeom prst="rect">
                <a:avLst/>
              </a:prstGeom>
              <a:blipFill>
                <a:blip r:embed="rId5"/>
                <a:stretch>
                  <a:fillRect l="-1989" t="-2062" b="-5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Bent Arrow 4">
            <a:extLst>
              <a:ext uri="{FF2B5EF4-FFF2-40B4-BE49-F238E27FC236}">
                <a16:creationId xmlns:a16="http://schemas.microsoft.com/office/drawing/2014/main" id="{15ADAA79-67FB-1148-8307-4D47AA2947F9}"/>
              </a:ext>
            </a:extLst>
          </p:cNvPr>
          <p:cNvSpPr/>
          <p:nvPr/>
        </p:nvSpPr>
        <p:spPr>
          <a:xfrm rot="16200000">
            <a:off x="5607640" y="2944068"/>
            <a:ext cx="626618" cy="2417808"/>
          </a:xfrm>
          <a:prstGeom prst="bentArrow">
            <a:avLst>
              <a:gd name="adj1" fmla="val 12292"/>
              <a:gd name="adj2" fmla="val 15180"/>
              <a:gd name="adj3" fmla="val 25000"/>
              <a:gd name="adj4" fmla="val 6806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9C1E644-9139-460B-A011-08064EED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96</a:t>
            </a:fld>
            <a:endParaRPr lang="he-IL" dirty="0"/>
          </a:p>
        </p:txBody>
      </p:sp>
      <p:pic>
        <p:nvPicPr>
          <p:cNvPr id="12" name="Graphic 11" descr="Laptop">
            <a:extLst>
              <a:ext uri="{FF2B5EF4-FFF2-40B4-BE49-F238E27FC236}">
                <a16:creationId xmlns:a16="http://schemas.microsoft.com/office/drawing/2014/main" id="{3E5A905C-0AB0-411A-BAE6-981FA9F3A6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80440" y="1222688"/>
            <a:ext cx="936000" cy="936000"/>
          </a:xfrm>
          <a:prstGeom prst="rect">
            <a:avLst/>
          </a:prstGeom>
        </p:spPr>
      </p:pic>
      <p:pic>
        <p:nvPicPr>
          <p:cNvPr id="13" name="Graphic 12" descr="Laptop">
            <a:extLst>
              <a:ext uri="{FF2B5EF4-FFF2-40B4-BE49-F238E27FC236}">
                <a16:creationId xmlns:a16="http://schemas.microsoft.com/office/drawing/2014/main" id="{B27BDFD1-76B7-4F57-BB05-24CB81F40B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05620" y="1222688"/>
            <a:ext cx="9360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"/>
    </mc:Choice>
    <mc:Fallback xmlns="">
      <p:transition spd="slow" advTm="20"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0EE6E-A2A4-2E47-BF96-7D5FB163B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Agenda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D0A129-2452-482B-BD85-E7D7FB0ADE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31454"/>
              </p:ext>
            </p:extLst>
          </p:nvPr>
        </p:nvGraphicFramePr>
        <p:xfrm>
          <a:off x="4038600" y="1166648"/>
          <a:ext cx="7315200" cy="452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3936B7-D153-434F-A74C-7A3B6389D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97</a:t>
            </a:fld>
            <a:endParaRPr lang="he-I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510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"/>
    </mc:Choice>
    <mc:Fallback xmlns="">
      <p:transition spd="slow" advTm="186"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17D9B2-BC40-F840-8CB5-3D5E0AB6D3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825624"/>
                <a:ext cx="11460938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Consider:</a:t>
                </a:r>
              </a:p>
              <a:p>
                <a:pPr lvl="1"/>
                <a:r>
                  <a:rPr lang="en-US" dirty="0"/>
                  <a:t>A set of values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A run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𝑒𝑥𝑡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the set of extensions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where all writes after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are from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If at the end of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𝑒𝑥𝑡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 shared storage contains a label with an origin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, we say: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</a:t>
                </a:r>
                <a:r>
                  <a:rPr lang="en-US" i="1" dirty="0">
                    <a:solidFill>
                      <a:schemeClr val="accent1"/>
                    </a:solidFill>
                  </a:rPr>
                  <a:t>permanent</a:t>
                </a:r>
                <a:r>
                  <a:rPr lang="en-US" dirty="0">
                    <a:solidFill>
                      <a:schemeClr val="accent1"/>
                    </a:solidFill>
                  </a:rPr>
                  <a:t> w.r.t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17D9B2-BC40-F840-8CB5-3D5E0AB6D3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4"/>
                <a:ext cx="11460938" cy="5032375"/>
              </a:xfrm>
              <a:blipFill>
                <a:blip r:embed="rId4"/>
                <a:stretch>
                  <a:fillRect l="-957" t="-1937" r="-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loud 27">
            <a:extLst>
              <a:ext uri="{FF2B5EF4-FFF2-40B4-BE49-F238E27FC236}">
                <a16:creationId xmlns:a16="http://schemas.microsoft.com/office/drawing/2014/main" id="{A516582C-8C17-E44F-A1EA-C9D766DF0002}"/>
              </a:ext>
            </a:extLst>
          </p:cNvPr>
          <p:cNvSpPr/>
          <p:nvPr/>
        </p:nvSpPr>
        <p:spPr>
          <a:xfrm>
            <a:off x="3829479" y="3891356"/>
            <a:ext cx="3957209" cy="1093155"/>
          </a:xfrm>
          <a:prstGeom prst="cloud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20A13-7FF5-0B4E-AD46-1A41AC54E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Permanence of a value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805719B-792B-F743-A53D-35577BCABA6B}"/>
              </a:ext>
            </a:extLst>
          </p:cNvPr>
          <p:cNvCxnSpPr/>
          <p:nvPr/>
        </p:nvCxnSpPr>
        <p:spPr>
          <a:xfrm>
            <a:off x="1794424" y="4015111"/>
            <a:ext cx="2255062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10FB910-7EB4-A04E-BB92-F91AC45F5462}"/>
              </a:ext>
            </a:extLst>
          </p:cNvPr>
          <p:cNvCxnSpPr/>
          <p:nvPr/>
        </p:nvCxnSpPr>
        <p:spPr>
          <a:xfrm>
            <a:off x="4056361" y="4021985"/>
            <a:ext cx="2158809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448C11F-D71F-B449-8B3C-66B13D4C53D8}"/>
              </a:ext>
            </a:extLst>
          </p:cNvPr>
          <p:cNvCxnSpPr>
            <a:cxnSpLocks/>
          </p:cNvCxnSpPr>
          <p:nvPr/>
        </p:nvCxnSpPr>
        <p:spPr>
          <a:xfrm flipV="1">
            <a:off x="4046871" y="3480373"/>
            <a:ext cx="2102641" cy="52424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131F1AD-BF95-3247-873F-64769681EE7A}"/>
              </a:ext>
            </a:extLst>
          </p:cNvPr>
          <p:cNvCxnSpPr>
            <a:cxnSpLocks/>
          </p:cNvCxnSpPr>
          <p:nvPr/>
        </p:nvCxnSpPr>
        <p:spPr>
          <a:xfrm flipV="1">
            <a:off x="4046870" y="3746977"/>
            <a:ext cx="2147674" cy="25799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99147E1-9103-B845-9CB4-7F84B1D78A0C}"/>
              </a:ext>
            </a:extLst>
          </p:cNvPr>
          <p:cNvCxnSpPr>
            <a:cxnSpLocks/>
          </p:cNvCxnSpPr>
          <p:nvPr/>
        </p:nvCxnSpPr>
        <p:spPr>
          <a:xfrm>
            <a:off x="4046870" y="4009101"/>
            <a:ext cx="2102641" cy="52424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F123C4D-B908-914A-89AA-553F786F9B44}"/>
              </a:ext>
            </a:extLst>
          </p:cNvPr>
          <p:cNvCxnSpPr>
            <a:cxnSpLocks/>
          </p:cNvCxnSpPr>
          <p:nvPr/>
        </p:nvCxnSpPr>
        <p:spPr>
          <a:xfrm>
            <a:off x="4061928" y="4004621"/>
            <a:ext cx="2147674" cy="25799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76DC9B6-1CEC-9A4F-B2A6-18913D889680}"/>
                  </a:ext>
                </a:extLst>
              </p:cNvPr>
              <p:cNvSpPr txBox="1"/>
              <p:nvPr/>
            </p:nvSpPr>
            <p:spPr>
              <a:xfrm>
                <a:off x="2636134" y="3652653"/>
                <a:ext cx="351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76DC9B6-1CEC-9A4F-B2A6-18913D889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134" y="3652653"/>
                <a:ext cx="35163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6AB6A97-9907-3545-9C00-37959152B413}"/>
                  </a:ext>
                </a:extLst>
              </p:cNvPr>
              <p:cNvSpPr txBox="1"/>
              <p:nvPr/>
            </p:nvSpPr>
            <p:spPr>
              <a:xfrm>
                <a:off x="4228463" y="4448227"/>
                <a:ext cx="1739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All writes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6AB6A97-9907-3545-9C00-37959152B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463" y="4448227"/>
                <a:ext cx="1739451" cy="369332"/>
              </a:xfrm>
              <a:prstGeom prst="rect">
                <a:avLst/>
              </a:prstGeom>
              <a:blipFill>
                <a:blip r:embed="rId6"/>
                <a:stretch>
                  <a:fillRect l="-315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Left Brace 30">
            <a:extLst>
              <a:ext uri="{FF2B5EF4-FFF2-40B4-BE49-F238E27FC236}">
                <a16:creationId xmlns:a16="http://schemas.microsoft.com/office/drawing/2014/main" id="{C366A75B-920A-3348-ABF5-D2833B22E63A}"/>
              </a:ext>
            </a:extLst>
          </p:cNvPr>
          <p:cNvSpPr/>
          <p:nvPr/>
        </p:nvSpPr>
        <p:spPr>
          <a:xfrm flipH="1">
            <a:off x="6149507" y="3891357"/>
            <a:ext cx="255677" cy="708144"/>
          </a:xfrm>
          <a:prstGeom prst="leftBrace">
            <a:avLst>
              <a:gd name="adj1" fmla="val 8333"/>
              <a:gd name="adj2" fmla="val 46466"/>
            </a:avLst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F0C99B9-E312-964A-99A9-E08B9B468A57}"/>
                  </a:ext>
                </a:extLst>
              </p:cNvPr>
              <p:cNvSpPr txBox="1"/>
              <p:nvPr/>
            </p:nvSpPr>
            <p:spPr>
              <a:xfrm>
                <a:off x="6473606" y="4137528"/>
                <a:ext cx="10911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𝑒𝑥𝑡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F0C99B9-E312-964A-99A9-E08B9B468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606" y="4137528"/>
                <a:ext cx="1091133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57B11-8835-420A-BAE7-542A4857E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98</a:t>
            </a:fld>
            <a:endParaRPr lang="he-I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168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9"/>
    </mc:Choice>
    <mc:Fallback xmlns="">
      <p:transition spd="slow" advTm="6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1" grpId="0" animBg="1"/>
      <p:bldP spid="32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804D5-CC18-5449-8007-86FEFD8D5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068070" cy="1325563"/>
          </a:xfrm>
        </p:spPr>
        <p:txBody>
          <a:bodyPr/>
          <a:lstStyle/>
          <a:p>
            <a:r>
              <a:rPr lang="en-US" dirty="0"/>
              <a:t>Using permanent values to blow up the storage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378A98-EC12-D84E-824C-26CE23CDBE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825625"/>
                <a:ext cx="12192000" cy="4351338"/>
              </a:xfrm>
            </p:spPr>
            <p:txBody>
              <a:bodyPr/>
              <a:lstStyle/>
              <a:p>
                <a:r>
                  <a:rPr lang="en-US" dirty="0"/>
                  <a:t>Consider a value domain of the alphabet: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Invoke write(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b="1" dirty="0"/>
                  <a:t>Key lemma:</a:t>
                </a: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There is an extension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becomes permanent w.r.t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Why?...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378A98-EC12-D84E-824C-26CE23CDBE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5"/>
                <a:ext cx="12192000" cy="4351338"/>
              </a:xfrm>
              <a:blipFill>
                <a:blip r:embed="rId4"/>
                <a:stretch>
                  <a:fillRect l="-900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LEGO, toy&#10;&#10;Description generated with high confidence">
            <a:extLst>
              <a:ext uri="{FF2B5EF4-FFF2-40B4-BE49-F238E27FC236}">
                <a16:creationId xmlns:a16="http://schemas.microsoft.com/office/drawing/2014/main" id="{B085EFB7-4E2F-6B46-B13F-8CDA47E725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827" y="4013559"/>
            <a:ext cx="3628346" cy="27212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C1D68-C502-4044-94FF-17AF0B99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AF0F-719E-4726-9140-A3F1811B1CF4}" type="slidenum">
              <a:rPr lang="he-IL" smtClean="0"/>
              <a:t>99</a:t>
            </a:fld>
            <a:endParaRPr lang="he-I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214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"/>
    </mc:Choice>
    <mc:Fallback xmlns="">
      <p:transition spd="slow" advTm="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0.1|0|0|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|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|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|0.1|0|0|0|0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|0|0|0|0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1|0|0|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5|0.5|0.2|0.1|0|0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|0|0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7150">
          <a:solidFill>
            <a:schemeClr val="tx1"/>
          </a:solidFill>
          <a:headEnd type="none" w="med" len="med"/>
          <a:tailEnd type="arrow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4429</Words>
  <Application>Microsoft Office PowerPoint</Application>
  <PresentationFormat>Widescreen</PresentationFormat>
  <Paragraphs>1429</Paragraphs>
  <Slides>108</Slides>
  <Notes>78</Notes>
  <HiddenSlides>26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6" baseType="lpstr">
      <vt:lpstr>Arial</vt:lpstr>
      <vt:lpstr>Calibri</vt:lpstr>
      <vt:lpstr>Calibri Light</vt:lpstr>
      <vt:lpstr>Cambria Math</vt:lpstr>
      <vt:lpstr>Courier New</vt:lpstr>
      <vt:lpstr>Franklin Gothic Heavy</vt:lpstr>
      <vt:lpstr>Times New Roman</vt:lpstr>
      <vt:lpstr>Office Theme</vt:lpstr>
      <vt:lpstr>Integrated Bounds for Disintegrated Storage</vt:lpstr>
      <vt:lpstr>Exploring a curious similarity between storage algorithms in different settings</vt:lpstr>
      <vt:lpstr>Agenda</vt:lpstr>
      <vt:lpstr>Register Emulations</vt:lpstr>
      <vt:lpstr>Register Emulations</vt:lpstr>
      <vt:lpstr>Register Emulations</vt:lpstr>
      <vt:lpstr>Register Emulations</vt:lpstr>
      <vt:lpstr>Register Emulations</vt:lpstr>
      <vt:lpstr>Register Emulations</vt:lpstr>
      <vt:lpstr>Overcoming f object failures</vt:lpstr>
      <vt:lpstr>WRITE(v)</vt:lpstr>
      <vt:lpstr>WRITE(v)</vt:lpstr>
      <vt:lpstr>WRITE(v)</vt:lpstr>
      <vt:lpstr>WRITE(v)</vt:lpstr>
      <vt:lpstr>WRITE(v)</vt:lpstr>
      <vt:lpstr>WRITE(v)</vt:lpstr>
      <vt:lpstr>READ()</vt:lpstr>
      <vt:lpstr>READ()</vt:lpstr>
      <vt:lpstr>READ()</vt:lpstr>
      <vt:lpstr>READ()</vt:lpstr>
      <vt:lpstr>READ()</vt:lpstr>
      <vt:lpstr>READ()</vt:lpstr>
      <vt:lpstr>Overcoming object failures</vt:lpstr>
      <vt:lpstr>READ()</vt:lpstr>
      <vt:lpstr>READ()</vt:lpstr>
      <vt:lpstr>READ()</vt:lpstr>
      <vt:lpstr>READ()</vt:lpstr>
      <vt:lpstr>READ()</vt:lpstr>
      <vt:lpstr>READ()</vt:lpstr>
      <vt:lpstr>Overcoming f Byzantine failures</vt:lpstr>
      <vt:lpstr>What about concurrency?</vt:lpstr>
      <vt:lpstr>What about concurrency?</vt:lpstr>
      <vt:lpstr>What about concurrency?</vt:lpstr>
      <vt:lpstr>What about concurrency?</vt:lpstr>
      <vt:lpstr>What about concurrency?</vt:lpstr>
      <vt:lpstr>What about concurrency?</vt:lpstr>
      <vt:lpstr>What about concurrency?</vt:lpstr>
      <vt:lpstr>What about concurrency?</vt:lpstr>
      <vt:lpstr>What about concurrency?</vt:lpstr>
      <vt:lpstr>What about concurrency?</vt:lpstr>
      <vt:lpstr>What about concurrency?</vt:lpstr>
      <vt:lpstr>What about concurrency?</vt:lpstr>
      <vt:lpstr>What about concurrency?</vt:lpstr>
      <vt:lpstr>What about concurrency?</vt:lpstr>
      <vt:lpstr>What about concurrency?</vt:lpstr>
      <vt:lpstr>What about concurrency?</vt:lpstr>
      <vt:lpstr>What about concurrency?</vt:lpstr>
      <vt:lpstr>What about concurrency?</vt:lpstr>
      <vt:lpstr>Erasure-coded storage</vt:lpstr>
      <vt:lpstr>Erasure-coded storage</vt:lpstr>
      <vt:lpstr>Erasure-coded storage</vt:lpstr>
      <vt:lpstr>Erasure-coded storage</vt:lpstr>
      <vt:lpstr>Erasure-coded storage</vt:lpstr>
      <vt:lpstr>Erasure-coded storage</vt:lpstr>
      <vt:lpstr>Erasure-coded storage</vt:lpstr>
      <vt:lpstr>Erasure-coded storage</vt:lpstr>
      <vt:lpstr>Erasure-coded storage</vt:lpstr>
      <vt:lpstr>Agenda</vt:lpstr>
      <vt:lpstr>Disintegrated Storage</vt:lpstr>
      <vt:lpstr>What do existing algorithms do?</vt:lpstr>
      <vt:lpstr>What do existing algorithms do?</vt:lpstr>
      <vt:lpstr>The meta-data challenge</vt:lpstr>
      <vt:lpstr>How do we ensure no information leak?</vt:lpstr>
      <vt:lpstr>How do we ensure no information leak?</vt:lpstr>
      <vt:lpstr>Disintegration flavors</vt:lpstr>
      <vt:lpstr>Disintegration flavors</vt:lpstr>
      <vt:lpstr>Formalizing</vt:lpstr>
      <vt:lpstr>WRITE invocation: i</vt:lpstr>
      <vt:lpstr>WRITE invocation: i</vt:lpstr>
      <vt:lpstr>WRITE invocation: i</vt:lpstr>
      <vt:lpstr>WRITE invocation: i</vt:lpstr>
      <vt:lpstr>WRITE invocation: i</vt:lpstr>
      <vt:lpstr>WRITE invocation: i</vt:lpstr>
      <vt:lpstr>WRITE invocation: i</vt:lpstr>
      <vt:lpstr>WRITE invocation: j</vt:lpstr>
      <vt:lpstr>WRITE invocation: j</vt:lpstr>
      <vt:lpstr>WRITE invocation: j</vt:lpstr>
      <vt:lpstr>WRITE invocation: j</vt:lpstr>
      <vt:lpstr>READ</vt:lpstr>
      <vt:lpstr>READ</vt:lpstr>
      <vt:lpstr>READ</vt:lpstr>
      <vt:lpstr>READ</vt:lpstr>
      <vt:lpstr>READ</vt:lpstr>
      <vt:lpstr>READ</vt:lpstr>
      <vt:lpstr>READ</vt:lpstr>
      <vt:lpstr>READ</vt:lpstr>
      <vt:lpstr>READ</vt:lpstr>
      <vt:lpstr>Formalizing continued</vt:lpstr>
      <vt:lpstr>Formalizing continued</vt:lpstr>
      <vt:lpstr>Formalizing continued</vt:lpstr>
      <vt:lpstr>Agenda</vt:lpstr>
      <vt:lpstr>Lower bounds on shared storage space consumption</vt:lpstr>
      <vt:lpstr>Lower bounds on shared storage space consumption</vt:lpstr>
      <vt:lpstr>Lower bounds on shared storage space consumption</vt:lpstr>
      <vt:lpstr>Lower bounds on shared storage space consumption</vt:lpstr>
      <vt:lpstr>Lower bounds on shared storage space consumption</vt:lpstr>
      <vt:lpstr>Agenda</vt:lpstr>
      <vt:lpstr>Permanence of a value</vt:lpstr>
      <vt:lpstr>Using permanent values to blow up the storage</vt:lpstr>
      <vt:lpstr>The Key Lemmas</vt:lpstr>
      <vt:lpstr>Using permanent values to blow up the storage</vt:lpstr>
      <vt:lpstr>Using permanent values to blow up the storage</vt:lpstr>
      <vt:lpstr>Using permanent values to blow up the storage</vt:lpstr>
      <vt:lpstr>Using permanent values to blow up the storage</vt:lpstr>
      <vt:lpstr>Using permanent values to blow up the storage</vt:lpstr>
      <vt:lpstr>Using permanent values to blow up the storage</vt:lpstr>
      <vt:lpstr>Related work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Bounds for Disintegrated Storage</dc:title>
  <dc:creator>alon</dc:creator>
  <cp:lastModifiedBy>alon</cp:lastModifiedBy>
  <cp:revision>56</cp:revision>
  <dcterms:created xsi:type="dcterms:W3CDTF">2018-10-03T19:50:31Z</dcterms:created>
  <dcterms:modified xsi:type="dcterms:W3CDTF">2018-10-11T14:56:36Z</dcterms:modified>
</cp:coreProperties>
</file>